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61" r:id="rId5"/>
    <p:sldId id="269" r:id="rId6"/>
    <p:sldId id="270" r:id="rId7"/>
    <p:sldId id="263" r:id="rId8"/>
    <p:sldId id="257" r:id="rId9"/>
    <p:sldId id="264" r:id="rId10"/>
    <p:sldId id="265" r:id="rId11"/>
    <p:sldId id="266" r:id="rId12"/>
    <p:sldId id="260" r:id="rId13"/>
    <p:sldId id="274" r:id="rId14"/>
    <p:sldId id="267" r:id="rId15"/>
    <p:sldId id="279" r:id="rId16"/>
    <p:sldId id="268" r:id="rId17"/>
    <p:sldId id="271" r:id="rId18"/>
    <p:sldId id="272" r:id="rId19"/>
    <p:sldId id="273" r:id="rId20"/>
    <p:sldId id="275" r:id="rId21"/>
    <p:sldId id="278" r:id="rId22"/>
    <p:sldId id="276" r:id="rId23"/>
    <p:sldId id="262" r:id="rId24"/>
    <p:sldId id="277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8" d="100"/>
          <a:sy n="108" d="100"/>
        </p:scale>
        <p:origin x="-249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D4EA-3832-40C4-A886-1527B10FA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0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D84D-1FF7-4C04-A89F-F4D9B9160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6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B12-9D36-48F5-8026-6BDA9665D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26B3-64E4-4B5D-9083-25EC41E99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5838A-5125-45A5-85A0-9E1617260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9885F-69A0-4A58-B8F9-F0615D59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1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B12B5-B037-4B1A-BA55-BF19ED636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3724-A022-4AC2-9C82-F36B7807C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9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71C69-B717-408F-9F2F-0E7535CC0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ED42-3151-4924-BA92-4A08ACA35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8F82D-EF85-432A-87A9-7C1F9B39A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1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DB60E67-2289-4429-A279-E1E7A6306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G"/><Relationship Id="rId7" Type="http://schemas.openxmlformats.org/officeDocument/2006/relationships/hyperlink" Target="mailto:sajulian@ilst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earmstr@ilstu.edu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 t="15641" r="12866"/>
          <a:stretch/>
        </p:blipFill>
        <p:spPr bwMode="auto">
          <a:xfrm>
            <a:off x="-5862" y="3886199"/>
            <a:ext cx="268816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2564" r="19519" b="24257"/>
          <a:stretch/>
        </p:blipFill>
        <p:spPr>
          <a:xfrm>
            <a:off x="11723" y="2680466"/>
            <a:ext cx="1768002" cy="10597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3" descr="snake bottom board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3"/>
          <a:stretch/>
        </p:blipFill>
        <p:spPr bwMode="auto">
          <a:xfrm flipH="1">
            <a:off x="6477000" y="3505200"/>
            <a:ext cx="2667000" cy="8715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monkey b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6403" r="317" b="12834"/>
          <a:stretch>
            <a:fillRect/>
          </a:stretch>
        </p:blipFill>
        <p:spPr bwMode="auto">
          <a:xfrm>
            <a:off x="2892733" y="-1"/>
            <a:ext cx="6251267" cy="2001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6330" y="11758"/>
            <a:ext cx="6781800" cy="1600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TROPICAL RAINFOREST</a:t>
            </a:r>
          </a:p>
          <a:p>
            <a:pPr>
              <a:spcAft>
                <a:spcPts val="1200"/>
              </a:spcAft>
              <a:defRPr/>
            </a:pPr>
            <a:r>
              <a:rPr lang="en-US" sz="32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ECOLOGY </a:t>
            </a:r>
            <a:r>
              <a:rPr lang="en-US" sz="3200" b="1" dirty="0" smtClean="0">
                <a:solidFill>
                  <a:schemeClr val="accent6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2013</a:t>
            </a:r>
            <a:endParaRPr lang="en-US" sz="3200" b="1" dirty="0">
              <a:solidFill>
                <a:schemeClr val="accent6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BSC 311 Rainforest Ecology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76200" y="1524000"/>
            <a:ext cx="88392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Organizational Meeting </a:t>
            </a:r>
            <a:endParaRPr lang="en-US" sz="2800" b="1" dirty="0" smtClean="0">
              <a:solidFill>
                <a:srgbClr val="FF0000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Monday March 4 at 12:00 noon in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Felmley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129</a:t>
            </a:r>
            <a:endParaRPr lang="en-US" sz="2800" b="1" dirty="0">
              <a:solidFill>
                <a:srgbClr val="FF0000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1600200" y="2377113"/>
            <a:ext cx="6324600" cy="31854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27013" indent="-227013">
              <a:spcAft>
                <a:spcPts val="550"/>
              </a:spcAft>
              <a:defRPr/>
            </a:pPr>
            <a:r>
              <a:rPr lang="en-US" sz="18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Rainforest ecology/natural history course and research trip to La </a:t>
            </a:r>
            <a:r>
              <a:rPr lang="en-US" sz="1800" b="1" dirty="0" err="1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Selva</a:t>
            </a:r>
            <a:r>
              <a:rPr lang="en-US" sz="18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field station in Costa Rica</a:t>
            </a:r>
          </a:p>
          <a:p>
            <a:pPr marL="341313" lvl="1" indent="-223838">
              <a:spcAft>
                <a:spcPts val="550"/>
              </a:spcAft>
              <a:buFontTx/>
              <a:buChar char="•"/>
              <a:defRPr/>
            </a:pPr>
            <a: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BSC 311 - 3 cr. </a:t>
            </a:r>
            <a:r>
              <a:rPr lang="en-US" sz="1800" dirty="0" err="1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Hrs</a:t>
            </a:r>
            <a:r>
              <a:rPr lang="en-US" sz="18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; Fall 2013 (T </a:t>
            </a:r>
            <a:r>
              <a:rPr lang="en-US" sz="1800" dirty="0" err="1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Th</a:t>
            </a:r>
            <a:r>
              <a:rPr lang="en-US" sz="180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11:00-11:50AM)</a:t>
            </a:r>
            <a:endParaRPr lang="en-US" sz="1800" dirty="0"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  <a:p>
            <a:pPr marL="341313" lvl="1" indent="-223838">
              <a:spcAft>
                <a:spcPts val="550"/>
              </a:spcAft>
              <a:buFontTx/>
              <a:buChar char="•"/>
              <a:defRPr/>
            </a:pPr>
            <a: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BSC 201 - Ecology required during/prior to the course</a:t>
            </a:r>
          </a:p>
          <a:p>
            <a:pPr marL="341313" lvl="1" indent="-223838">
              <a:spcAft>
                <a:spcPts val="550"/>
              </a:spcAft>
              <a:buFontTx/>
              <a:buChar char="•"/>
              <a:defRPr/>
            </a:pPr>
            <a: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Cost approximately $</a:t>
            </a:r>
            <a:r>
              <a:rPr lang="en-US" sz="18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1850</a:t>
            </a:r>
            <a: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/>
            </a:r>
            <a:b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</a:br>
            <a:r>
              <a:rPr lang="en-US" sz="14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depends on airfares</a:t>
            </a:r>
            <a:endParaRPr lang="en-US" sz="1800" dirty="0"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  <a:p>
            <a:pPr marL="341313" lvl="1" indent="-223838">
              <a:spcAft>
                <a:spcPts val="550"/>
              </a:spcAft>
              <a:buFontTx/>
              <a:buChar char="•"/>
              <a:defRPr/>
            </a:pPr>
            <a:r>
              <a:rPr lang="en-US" sz="18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Includes: transportation, lodging, and all but 2 meals and personal gear</a:t>
            </a:r>
          </a:p>
          <a:p>
            <a:pPr marL="341313" lvl="1" indent="-223838">
              <a:spcAft>
                <a:spcPts val="550"/>
              </a:spcAft>
              <a:buFontTx/>
              <a:buChar char="•"/>
              <a:defRPr/>
            </a:pPr>
            <a:r>
              <a:rPr lang="en-US" sz="18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Deposit of $650 due by the end of Spring Semester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298" y="5486400"/>
            <a:ext cx="4709102" cy="1323439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168275">
              <a:spcAft>
                <a:spcPts val="0"/>
              </a:spcAft>
              <a:defRPr/>
            </a:pPr>
            <a:r>
              <a:rPr lang="en-US" sz="16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Interested</a:t>
            </a: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</a:t>
            </a:r>
            <a:r>
              <a:rPr lang="en-US" sz="16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in </a:t>
            </a:r>
            <a:r>
              <a:rPr lang="en-US" sz="1600" b="1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taking this </a:t>
            </a:r>
            <a:r>
              <a:rPr lang="en-US" sz="1600" b="1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course</a:t>
            </a: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?  </a:t>
            </a:r>
          </a:p>
          <a:p>
            <a:pPr marL="285750" lvl="1" indent="-168275">
              <a:spcAft>
                <a:spcPts val="0"/>
              </a:spcAft>
              <a:buFontTx/>
              <a:buChar char="•"/>
              <a:defRPr/>
            </a:pP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Dr. </a:t>
            </a:r>
            <a:r>
              <a:rPr lang="en-US" sz="16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Joseph Armstrong FSA 123, 438-2601, </a:t>
            </a:r>
            <a:r>
              <a:rPr lang="en-US" sz="16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  <a:hlinkClick r:id="rId6"/>
              </a:rPr>
              <a:t>jearmstr@ilstu.edu</a:t>
            </a:r>
            <a:r>
              <a:rPr lang="en-US" sz="16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</a:t>
            </a:r>
            <a:endParaRPr lang="en-US" sz="1800" dirty="0">
              <a:effectLst>
                <a:glow rad="127000">
                  <a:schemeClr val="bg1">
                    <a:alpha val="75000"/>
                  </a:schemeClr>
                </a:glow>
              </a:effectLst>
              <a:latin typeface="Comic Sans MS" charset="0"/>
              <a:ea typeface="ＭＳ Ｐゴシック" charset="0"/>
            </a:endParaRPr>
          </a:p>
          <a:p>
            <a:pPr marL="285750" lvl="1" indent="-168275">
              <a:spcAft>
                <a:spcPts val="0"/>
              </a:spcAft>
              <a:buFontTx/>
              <a:buChar char="•"/>
              <a:defRPr/>
            </a:pP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Dr. Steve Juliano FSA 335, 438-2642 </a:t>
            </a: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  <a:hlinkClick r:id="rId7"/>
              </a:rPr>
              <a:t>sajulian@ilstu.edu</a:t>
            </a:r>
            <a:r>
              <a:rPr lang="en-US" sz="160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Comic Sans MS" charset="0"/>
                <a:ea typeface="ＭＳ Ｐゴシック" charset="0"/>
              </a:rPr>
              <a:t> 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r="15084" b="-1252"/>
          <a:stretch/>
        </p:blipFill>
        <p:spPr bwMode="auto">
          <a:xfrm>
            <a:off x="7069015" y="4527335"/>
            <a:ext cx="2074985" cy="233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sajulian\My Documents\Laptop mydocuments\My Pictures\camedia\Costa Rica 05\P1010064 Peanut h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22691" r="34808" b="2435"/>
          <a:stretch>
            <a:fillRect/>
          </a:stretch>
        </p:blipFill>
        <p:spPr bwMode="auto">
          <a:xfrm>
            <a:off x="5181600" y="0"/>
            <a:ext cx="3951288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3" r="35864" b="30257"/>
          <a:stretch>
            <a:fillRect/>
          </a:stretch>
        </p:blipFill>
        <p:spPr bwMode="auto">
          <a:xfrm>
            <a:off x="4495800" y="4029075"/>
            <a:ext cx="46482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6332" r="7519" b="-469"/>
          <a:stretch/>
        </p:blipFill>
        <p:spPr bwMode="auto">
          <a:xfrm>
            <a:off x="5861" y="0"/>
            <a:ext cx="91381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87</Words>
  <Application>Microsoft Office PowerPoint</Application>
  <PresentationFormat>On-screen Show (4:3)</PresentationFormat>
  <Paragraphs>14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Illinois State Univeristy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Perry</dc:creator>
  <cp:lastModifiedBy>Steven Juliano</cp:lastModifiedBy>
  <cp:revision>34</cp:revision>
  <cp:lastPrinted>2010-04-14T13:52:39Z</cp:lastPrinted>
  <dcterms:created xsi:type="dcterms:W3CDTF">2011-02-10T20:53:34Z</dcterms:created>
  <dcterms:modified xsi:type="dcterms:W3CDTF">2013-02-25T18:51:48Z</dcterms:modified>
</cp:coreProperties>
</file>