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61" r:id="rId5"/>
    <p:sldId id="262" r:id="rId6"/>
    <p:sldId id="257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B50"/>
    <a:srgbClr val="DAD0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1" autoAdjust="0"/>
    <p:restoredTop sz="90929"/>
  </p:normalViewPr>
  <p:slideViewPr>
    <p:cSldViewPr>
      <p:cViewPr varScale="1">
        <p:scale>
          <a:sx n="67" d="100"/>
          <a:sy n="67" d="100"/>
        </p:scale>
        <p:origin x="-4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D23D41-1C65-499F-AA6A-354FEFA754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AF5CA9-44A0-492C-9CC3-AFE457B372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6B904-5858-4E70-9C41-5604B2B9899E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8873A0-C30A-44F7-9F75-6960AFCC3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E73C7-8AC2-4FB0-9C71-F382762BE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54D727-FC18-4A23-9D65-E99FDC03E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5C744-541B-4BF2-8BB5-FE77BC0D1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7D522C-BA7C-48D2-8075-F09412ED7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70AEFF-A5E2-43B3-8D32-735EB3245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BDC5E6-0205-4B2F-9D2B-ADB1A6ECB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DF642-7CE1-4BD7-A528-2F06F8070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67324-A565-4E3C-AAD2-2F2FD0073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3C4FA6-0649-4544-B08D-44AC77C0A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E03557-8FE5-4CED-B6F2-80C2E1359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ED93097-C044-4C38-89C9-941B7FA264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Tx/>
        <a:buSzPct val="8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Font typeface="Times" pitchFamily="16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80000"/>
        <a:buChar char="•"/>
        <a:defRPr sz="20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Tx/>
        <a:buChar char="»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>
                <a:latin typeface="Times" pitchFamily="16" charset="0"/>
              </a:rPr>
              <a:t>Tuesday, </a:t>
            </a:r>
            <a:r>
              <a:rPr lang="en-US" sz="5000" dirty="0" smtClean="0">
                <a:latin typeface="Times" pitchFamily="16" charset="0"/>
              </a:rPr>
              <a:t>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Fill out the </a:t>
            </a:r>
            <a:r>
              <a:rPr lang="en-US" dirty="0" err="1" smtClean="0"/>
              <a:t>Opscan</a:t>
            </a:r>
            <a:r>
              <a:rPr lang="en-US" dirty="0" smtClean="0"/>
              <a:t> with your name and ID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layer of the epidermis is responsible for growth?</a:t>
            </a:r>
            <a:endParaRPr lang="en-US" dirty="0" smtClean="0"/>
          </a:p>
          <a:p>
            <a:pPr lvl="1"/>
            <a:r>
              <a:rPr lang="en-US" dirty="0" smtClean="0"/>
              <a:t>A.   </a:t>
            </a:r>
            <a:r>
              <a:rPr lang="en-US" dirty="0" smtClean="0"/>
              <a:t>Stratum </a:t>
            </a:r>
            <a:r>
              <a:rPr lang="en-US" dirty="0" err="1" smtClean="0"/>
              <a:t>corneum</a:t>
            </a:r>
            <a:endParaRPr lang="en-US" dirty="0" smtClean="0"/>
          </a:p>
          <a:p>
            <a:pPr lvl="1"/>
            <a:r>
              <a:rPr lang="en-US" dirty="0" smtClean="0"/>
              <a:t>B.  </a:t>
            </a:r>
            <a:r>
              <a:rPr lang="en-US" dirty="0" smtClean="0"/>
              <a:t>Stratum </a:t>
            </a:r>
            <a:r>
              <a:rPr lang="en-US" dirty="0" err="1" smtClean="0"/>
              <a:t>lucidum</a:t>
            </a:r>
            <a:endParaRPr lang="en-US" dirty="0" smtClean="0"/>
          </a:p>
          <a:p>
            <a:pPr lvl="1"/>
            <a:r>
              <a:rPr lang="en-US" dirty="0" smtClean="0"/>
              <a:t>C.  </a:t>
            </a:r>
            <a:r>
              <a:rPr lang="en-US" dirty="0" smtClean="0"/>
              <a:t>Stratum </a:t>
            </a:r>
            <a:r>
              <a:rPr lang="en-US" dirty="0" err="1" smtClean="0"/>
              <a:t>spinosum</a:t>
            </a:r>
            <a:endParaRPr lang="en-US" dirty="0" smtClean="0"/>
          </a:p>
          <a:p>
            <a:pPr lvl="1"/>
            <a:r>
              <a:rPr lang="en-US" dirty="0" smtClean="0"/>
              <a:t>D.  </a:t>
            </a:r>
            <a:r>
              <a:rPr lang="en-US" dirty="0" smtClean="0"/>
              <a:t>Stratum </a:t>
            </a:r>
            <a:r>
              <a:rPr lang="en-US" dirty="0" err="1" smtClean="0"/>
              <a:t>petra</a:t>
            </a:r>
            <a:endParaRPr lang="en-US" dirty="0" smtClean="0"/>
          </a:p>
          <a:p>
            <a:pPr lvl="1"/>
            <a:r>
              <a:rPr lang="en-US" dirty="0" smtClean="0"/>
              <a:t>E.  </a:t>
            </a:r>
            <a:r>
              <a:rPr lang="en-US" dirty="0" smtClean="0"/>
              <a:t>Stratum </a:t>
            </a:r>
            <a:r>
              <a:rPr lang="en-US" dirty="0" err="1" smtClean="0"/>
              <a:t>basale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858000" cy="3962400"/>
          </a:xfrm>
        </p:spPr>
        <p:txBody>
          <a:bodyPr/>
          <a:lstStyle/>
          <a:p>
            <a:r>
              <a:rPr lang="en-US" dirty="0" smtClean="0"/>
              <a:t>Which of the following is NOT a pigment that lends color to the skin?</a:t>
            </a:r>
            <a:endParaRPr lang="en-US" dirty="0" smtClean="0"/>
          </a:p>
          <a:p>
            <a:pPr lvl="1"/>
            <a:r>
              <a:rPr lang="en-US" dirty="0" smtClean="0"/>
              <a:t>A.  </a:t>
            </a:r>
            <a:r>
              <a:rPr lang="en-US" dirty="0" smtClean="0"/>
              <a:t>Melanin</a:t>
            </a:r>
            <a:endParaRPr lang="en-US" dirty="0" smtClean="0"/>
          </a:p>
          <a:p>
            <a:pPr lvl="1"/>
            <a:r>
              <a:rPr lang="en-US" dirty="0" smtClean="0"/>
              <a:t>B.  </a:t>
            </a:r>
            <a:r>
              <a:rPr lang="en-US" dirty="0" smtClean="0"/>
              <a:t>Carotene</a:t>
            </a:r>
            <a:endParaRPr lang="en-US" dirty="0" smtClean="0"/>
          </a:p>
          <a:p>
            <a:pPr lvl="1"/>
            <a:r>
              <a:rPr lang="en-US" dirty="0" smtClean="0"/>
              <a:t>C.  </a:t>
            </a:r>
            <a:r>
              <a:rPr lang="en-US" dirty="0" smtClean="0"/>
              <a:t>Hemoglobin</a:t>
            </a:r>
            <a:endParaRPr lang="en-US" dirty="0" smtClean="0"/>
          </a:p>
          <a:p>
            <a:pPr lvl="1"/>
            <a:r>
              <a:rPr lang="en-US" dirty="0" smtClean="0"/>
              <a:t>D.  </a:t>
            </a:r>
            <a:r>
              <a:rPr lang="en-US" dirty="0" smtClean="0"/>
              <a:t>Keratin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Where would you find </a:t>
            </a:r>
            <a:r>
              <a:rPr lang="en-US" dirty="0" err="1" smtClean="0"/>
              <a:t>vellus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A.  </a:t>
            </a:r>
            <a:r>
              <a:rPr lang="en-US" dirty="0" smtClean="0"/>
              <a:t>It’s the deepest layer of the dermis</a:t>
            </a:r>
            <a:endParaRPr lang="en-US" dirty="0" smtClean="0"/>
          </a:p>
          <a:p>
            <a:pPr lvl="1"/>
            <a:r>
              <a:rPr lang="en-US" dirty="0" smtClean="0"/>
              <a:t>B.  </a:t>
            </a:r>
            <a:r>
              <a:rPr lang="en-US" dirty="0" smtClean="0"/>
              <a:t>It’s the name of the oily secretion produced by the sebaceous glands</a:t>
            </a:r>
            <a:endParaRPr lang="en-US" dirty="0" smtClean="0"/>
          </a:p>
          <a:p>
            <a:pPr lvl="1"/>
            <a:r>
              <a:rPr lang="en-US" dirty="0" smtClean="0"/>
              <a:t>C.  </a:t>
            </a:r>
            <a:r>
              <a:rPr lang="en-US" dirty="0" smtClean="0"/>
              <a:t>It’s the cell type that is altered in melanomas</a:t>
            </a:r>
            <a:endParaRPr lang="en-US" dirty="0" smtClean="0"/>
          </a:p>
          <a:p>
            <a:pPr lvl="1"/>
            <a:r>
              <a:rPr lang="en-US" dirty="0" smtClean="0"/>
              <a:t>D.  </a:t>
            </a:r>
            <a:r>
              <a:rPr lang="en-US" dirty="0" smtClean="0"/>
              <a:t>It’s a type of hair found on women and children</a:t>
            </a:r>
          </a:p>
          <a:p>
            <a:pPr lvl="1"/>
            <a:r>
              <a:rPr lang="en-US" dirty="0" smtClean="0"/>
              <a:t>E.  It’s the pale, half-moon structure at the base of the fingernail.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5867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This is an image of </a:t>
            </a:r>
            <a:r>
              <a:rPr lang="en-US" dirty="0" smtClean="0"/>
              <a:t>the </a:t>
            </a:r>
            <a:r>
              <a:rPr lang="en-US" dirty="0" err="1" smtClean="0"/>
              <a:t>humerus</a:t>
            </a:r>
            <a:r>
              <a:rPr lang="en-US" dirty="0" smtClean="0"/>
              <a:t>.  The arrow is pointing to a small elevated region of bone.  What term is best used to describe this?</a:t>
            </a:r>
            <a:endParaRPr lang="en-US" dirty="0" smtClean="0"/>
          </a:p>
          <a:p>
            <a:pPr lvl="1"/>
            <a:r>
              <a:rPr lang="en-US" dirty="0" smtClean="0"/>
              <a:t>A.  </a:t>
            </a:r>
            <a:r>
              <a:rPr lang="en-US" dirty="0" smtClean="0"/>
              <a:t>facet</a:t>
            </a:r>
            <a:endParaRPr lang="en-US" dirty="0" smtClean="0"/>
          </a:p>
          <a:p>
            <a:pPr lvl="1"/>
            <a:r>
              <a:rPr lang="en-US" dirty="0" smtClean="0"/>
              <a:t>B.  </a:t>
            </a:r>
            <a:r>
              <a:rPr lang="en-US" dirty="0" err="1" smtClean="0"/>
              <a:t>condyle</a:t>
            </a:r>
            <a:endParaRPr lang="en-US" dirty="0" smtClean="0"/>
          </a:p>
          <a:p>
            <a:pPr lvl="1"/>
            <a:r>
              <a:rPr lang="en-US" dirty="0" smtClean="0"/>
              <a:t>C.  </a:t>
            </a:r>
            <a:r>
              <a:rPr lang="en-US" dirty="0" smtClean="0"/>
              <a:t>tubercle</a:t>
            </a:r>
            <a:endParaRPr lang="en-US" dirty="0" smtClean="0"/>
          </a:p>
          <a:p>
            <a:pPr lvl="1"/>
            <a:r>
              <a:rPr lang="en-US" dirty="0" smtClean="0"/>
              <a:t>D.  </a:t>
            </a:r>
            <a:r>
              <a:rPr lang="en-US" dirty="0" smtClean="0"/>
              <a:t>foramina</a:t>
            </a:r>
            <a:endParaRPr lang="en-US" dirty="0" smtClean="0"/>
          </a:p>
          <a:p>
            <a:pPr lvl="1"/>
            <a:r>
              <a:rPr lang="en-US" dirty="0" smtClean="0"/>
              <a:t>E.  </a:t>
            </a:r>
            <a:r>
              <a:rPr lang="en-US" dirty="0" err="1" smtClean="0"/>
              <a:t>fossa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85800"/>
            <a:ext cx="2057400" cy="559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your name and ID are on you paper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pass your papers to the end of the row and then forward.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4486</TotalTime>
  <Words>213</Words>
  <Application>Microsoft Office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 Presentation</vt:lpstr>
      <vt:lpstr>Tuesday,  </vt:lpstr>
      <vt:lpstr>Question One</vt:lpstr>
      <vt:lpstr>Question Two</vt:lpstr>
      <vt:lpstr>Question Three</vt:lpstr>
      <vt:lpstr>Question Four</vt:lpstr>
      <vt:lpstr>Make sure your name and ID are on you paper</vt:lpstr>
    </vt:vector>
  </TitlesOfParts>
  <Company>Creative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Wargo, Betsy</cp:lastModifiedBy>
  <cp:revision>64</cp:revision>
  <cp:lastPrinted>2006-10-05T21:29:32Z</cp:lastPrinted>
  <dcterms:modified xsi:type="dcterms:W3CDTF">2009-09-10T16:56:30Z</dcterms:modified>
</cp:coreProperties>
</file>