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FA43D-A93F-4481-80E6-0B66A13E746B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71A0-99B7-42D3-B87A-37812E5AE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 between the anterior and posterior pituitary?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when a second messenger system is used.</a:t>
            </a:r>
          </a:p>
          <a:p>
            <a:pPr lvl="1"/>
            <a:r>
              <a:rPr lang="en-US" dirty="0" smtClean="0"/>
              <a:t>How is it activated</a:t>
            </a:r>
          </a:p>
          <a:p>
            <a:pPr lvl="1"/>
            <a:r>
              <a:rPr lang="en-US" dirty="0" smtClean="0"/>
              <a:t>How is it terminated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hormone is </a:t>
            </a:r>
          </a:p>
          <a:p>
            <a:pPr lvl="1"/>
            <a:r>
              <a:rPr lang="en-US" dirty="0" smtClean="0"/>
              <a:t>Responsible for ovulation?</a:t>
            </a:r>
          </a:p>
          <a:p>
            <a:pPr lvl="1"/>
            <a:r>
              <a:rPr lang="en-US" dirty="0" smtClean="0"/>
              <a:t>Responsible for milk ejection from the mammary glands?</a:t>
            </a:r>
          </a:p>
          <a:p>
            <a:pPr lvl="1"/>
            <a:r>
              <a:rPr lang="en-US" dirty="0" smtClean="0"/>
              <a:t>Responsible for </a:t>
            </a:r>
            <a:r>
              <a:rPr lang="en-US" dirty="0" err="1" smtClean="0"/>
              <a:t>acromegaly</a:t>
            </a:r>
            <a:endParaRPr lang="en-US" dirty="0" smtClean="0"/>
          </a:p>
          <a:p>
            <a:pPr lvl="1"/>
            <a:r>
              <a:rPr lang="en-US" dirty="0" smtClean="0"/>
              <a:t>Associated with circadian rhythms and </a:t>
            </a:r>
            <a:r>
              <a:rPr lang="en-US" dirty="0" smtClean="0"/>
              <a:t>sleepiness</a:t>
            </a:r>
          </a:p>
          <a:p>
            <a:pPr lvl="1"/>
            <a:r>
              <a:rPr lang="en-US" dirty="0" smtClean="0"/>
              <a:t>The “cuddle hormone</a:t>
            </a:r>
            <a:r>
              <a:rPr lang="en-US" smtClean="0"/>
              <a:t>” in men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Discuss</vt:lpstr>
      <vt:lpstr>Discuss</vt:lpstr>
      <vt:lpstr>Discuss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Wargo, Betsy</dc:creator>
  <cp:lastModifiedBy>Wargo, Betsy</cp:lastModifiedBy>
  <cp:revision>3</cp:revision>
  <dcterms:created xsi:type="dcterms:W3CDTF">2009-08-27T13:36:53Z</dcterms:created>
  <dcterms:modified xsi:type="dcterms:W3CDTF">2009-08-27T13:41:42Z</dcterms:modified>
</cp:coreProperties>
</file>