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3475-01D6-4E46-AE08-7FE51164F3D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54C1-7745-4101-A10F-F57C49F6F1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</a:t>
            </a:r>
            <a:r>
              <a:rPr lang="en-US" dirty="0" err="1" smtClean="0"/>
              <a:t>effector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Sends sensory impulses to the brain/spinal cord</a:t>
            </a:r>
          </a:p>
          <a:p>
            <a:r>
              <a:rPr lang="en-US" dirty="0" smtClean="0"/>
              <a:t>B.  Interprets and integrates sensory and motor information</a:t>
            </a:r>
          </a:p>
          <a:p>
            <a:r>
              <a:rPr lang="en-US" dirty="0" smtClean="0"/>
              <a:t>C.  Generates a response</a:t>
            </a:r>
          </a:p>
          <a:p>
            <a:r>
              <a:rPr lang="en-US" dirty="0" smtClean="0"/>
              <a:t>D.  Inhibits hormonal secretions</a:t>
            </a:r>
          </a:p>
          <a:p>
            <a:r>
              <a:rPr lang="en-US" dirty="0" smtClean="0"/>
              <a:t>E.  Effectors have no function by definition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</a:t>
            </a:r>
            <a:r>
              <a:rPr lang="en-US" dirty="0" err="1" smtClean="0"/>
              <a:t>effector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A.  Sends sensory impulses to the brain/spinal cord</a:t>
            </a:r>
          </a:p>
          <a:p>
            <a:r>
              <a:rPr lang="en-US" dirty="0" smtClean="0"/>
              <a:t>B.  Interprets and integrates sensory and motor information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C.  Generates a response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Recall that glands, smooth muscle, skeletal muscle and cardiac muscle all act as effectors.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D.  Inhibits hormonal secretions</a:t>
            </a:r>
          </a:p>
          <a:p>
            <a:r>
              <a:rPr lang="en-US" dirty="0" smtClean="0"/>
              <a:t>E.  Effectors have no function by definition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electrons does Carbon have in its outer-most valence 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Six</a:t>
            </a:r>
          </a:p>
          <a:p>
            <a:r>
              <a:rPr lang="en-US" dirty="0" smtClean="0"/>
              <a:t>B.  Four</a:t>
            </a:r>
          </a:p>
          <a:p>
            <a:r>
              <a:rPr lang="en-US" dirty="0" smtClean="0"/>
              <a:t>C.  Two</a:t>
            </a:r>
          </a:p>
          <a:p>
            <a:r>
              <a:rPr lang="en-US" dirty="0" smtClean="0"/>
              <a:t>D.  Eight</a:t>
            </a:r>
          </a:p>
          <a:p>
            <a:r>
              <a:rPr lang="en-US" dirty="0" smtClean="0"/>
              <a:t>E.  none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electrons does Carbon have in its outer-most valence 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 Six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B.  Four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Carbon has six electrons total.  Two will be in the first valence shell and the remaining four electrons will be in the second (outer-most) shell. </a:t>
            </a:r>
          </a:p>
          <a:p>
            <a:r>
              <a:rPr lang="en-US" dirty="0" smtClean="0"/>
              <a:t>C.  Two</a:t>
            </a:r>
          </a:p>
          <a:p>
            <a:r>
              <a:rPr lang="en-US" dirty="0" smtClean="0"/>
              <a:t>D.  Eight</a:t>
            </a:r>
          </a:p>
          <a:p>
            <a:r>
              <a:rPr lang="en-US" dirty="0" smtClean="0"/>
              <a:t>E.  None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three types of chemical bonds we discussed last week?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three types of chemical bonds we discussed last week?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	</a:t>
            </a:r>
          </a:p>
          <a:p>
            <a:pPr lvl="1"/>
            <a:r>
              <a:rPr lang="en-US" dirty="0" smtClean="0"/>
              <a:t>Na+ attracted to </a:t>
            </a:r>
            <a:r>
              <a:rPr lang="en-US" dirty="0" err="1" smtClean="0"/>
              <a:t>Cl</a:t>
            </a:r>
            <a:r>
              <a:rPr lang="en-US" dirty="0" smtClean="0"/>
              <a:t>-</a:t>
            </a:r>
          </a:p>
          <a:p>
            <a:r>
              <a:rPr lang="en-US" dirty="0" smtClean="0"/>
              <a:t>Covalent</a:t>
            </a:r>
          </a:p>
          <a:p>
            <a:pPr lvl="1"/>
            <a:r>
              <a:rPr lang="en-US" dirty="0" smtClean="0"/>
              <a:t>Electrons shared:  H2O</a:t>
            </a:r>
          </a:p>
          <a:p>
            <a:r>
              <a:rPr lang="en-US" dirty="0" smtClean="0"/>
              <a:t>Hydrogen</a:t>
            </a:r>
          </a:p>
          <a:p>
            <a:pPr lvl="1"/>
            <a:r>
              <a:rPr lang="en-US" dirty="0" smtClean="0"/>
              <a:t>Partial charges of polar molecules attract one another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difference between an atom, an ion, and an isotope?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the difference between an atom, an ion, and an isotope?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Atom:  </a:t>
            </a:r>
          </a:p>
          <a:p>
            <a:pPr lvl="1"/>
            <a:r>
              <a:rPr lang="en-US" dirty="0" smtClean="0"/>
              <a:t>number of protons is equal to the number of electrons.  </a:t>
            </a:r>
            <a:r>
              <a:rPr lang="en-US" smtClean="0"/>
              <a:t>No charge</a:t>
            </a:r>
            <a:endParaRPr lang="en-US" dirty="0"/>
          </a:p>
          <a:p>
            <a:r>
              <a:rPr lang="en-US" dirty="0" smtClean="0"/>
              <a:t>Ion:  </a:t>
            </a:r>
          </a:p>
          <a:p>
            <a:pPr lvl="1"/>
            <a:r>
              <a:rPr lang="en-US" dirty="0" smtClean="0"/>
              <a:t>the number of protons and </a:t>
            </a:r>
            <a:r>
              <a:rPr lang="en-US" dirty="0" err="1" smtClean="0"/>
              <a:t>electons</a:t>
            </a:r>
            <a:r>
              <a:rPr lang="en-US" dirty="0" smtClean="0"/>
              <a:t> is unequal.  This structure will be positively or negatively charged</a:t>
            </a:r>
          </a:p>
          <a:p>
            <a:r>
              <a:rPr lang="en-US" dirty="0" smtClean="0"/>
              <a:t>Isotope: </a:t>
            </a:r>
          </a:p>
          <a:p>
            <a:pPr lvl="1"/>
            <a:r>
              <a:rPr lang="en-US" dirty="0" smtClean="0"/>
              <a:t>reflects a variation in the weight.  Isotopes will have fewer or additional neutrons in the nucleus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292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What does an effector do?</vt:lpstr>
      <vt:lpstr>What does an effector do?</vt:lpstr>
      <vt:lpstr>How many electrons does Carbon have in its outer-most valence shell?</vt:lpstr>
      <vt:lpstr>How many electrons does Carbon have in its outer-most valence shell?</vt:lpstr>
      <vt:lpstr>What are the three types of chemical bonds we discussed last week?</vt:lpstr>
      <vt:lpstr>What are the three types of chemical bonds we discussed last week?</vt:lpstr>
      <vt:lpstr>What’s the difference between an atom, an ion, and an isotope?</vt:lpstr>
      <vt:lpstr>What’s the difference between an atom, an ion, and an isotope?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bawargo</dc:creator>
  <cp:lastModifiedBy>bawargo</cp:lastModifiedBy>
  <cp:revision>2</cp:revision>
  <dcterms:created xsi:type="dcterms:W3CDTF">2009-08-25T14:13:20Z</dcterms:created>
  <dcterms:modified xsi:type="dcterms:W3CDTF">2009-08-25T14:23:57Z</dcterms:modified>
</cp:coreProperties>
</file>