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27FAAC-FF4C-4F8F-A0C5-6ACB183034D6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FB9A5B-C4D9-4CB0-80F5-A037749A5D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One</a:t>
            </a:r>
            <a:br>
              <a:rPr lang="en-US" dirty="0" smtClean="0"/>
            </a:br>
            <a:r>
              <a:rPr lang="en-US" dirty="0" smtClean="0"/>
              <a:t>Attendance/Participation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out the following on the </a:t>
            </a:r>
            <a:r>
              <a:rPr lang="en-US" dirty="0" err="1" smtClean="0"/>
              <a:t>Opscan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name</a:t>
            </a:r>
          </a:p>
          <a:p>
            <a:endParaRPr lang="en-US" sz="4000" dirty="0" smtClean="0"/>
          </a:p>
          <a:p>
            <a:r>
              <a:rPr lang="en-US" sz="4000" dirty="0" smtClean="0"/>
              <a:t>The date</a:t>
            </a:r>
          </a:p>
          <a:p>
            <a:endParaRPr lang="en-US" sz="4000" dirty="0" smtClean="0"/>
          </a:p>
          <a:p>
            <a:r>
              <a:rPr lang="en-US" sz="4000" dirty="0" smtClean="0"/>
              <a:t>Your ULID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When does Dr. </a:t>
            </a:r>
            <a:r>
              <a:rPr lang="en-US" sz="2800" b="1" dirty="0" err="1" smtClean="0"/>
              <a:t>Wargo</a:t>
            </a:r>
            <a:r>
              <a:rPr lang="en-US" sz="2800" b="1" dirty="0" smtClean="0"/>
              <a:t> have office hours?</a:t>
            </a:r>
          </a:p>
          <a:p>
            <a:pPr lvl="1"/>
            <a:r>
              <a:rPr lang="en-US" dirty="0" smtClean="0"/>
              <a:t>A.  MWF 9:00 – 10:50</a:t>
            </a:r>
          </a:p>
          <a:p>
            <a:pPr lvl="1"/>
            <a:r>
              <a:rPr lang="en-US" dirty="0" smtClean="0"/>
              <a:t>B.  Fridays at noon</a:t>
            </a:r>
          </a:p>
          <a:p>
            <a:pPr lvl="1"/>
            <a:r>
              <a:rPr lang="en-US" dirty="0" smtClean="0"/>
              <a:t>C.  Tuesdays from 1:00 – 2:00</a:t>
            </a:r>
          </a:p>
          <a:p>
            <a:pPr lvl="1"/>
            <a:r>
              <a:rPr lang="en-US" dirty="0" smtClean="0"/>
              <a:t>D.  Tuesdays </a:t>
            </a:r>
            <a:r>
              <a:rPr lang="en-US" dirty="0" smtClean="0"/>
              <a:t>and Thursdays from 11:00 – </a:t>
            </a:r>
            <a:r>
              <a:rPr lang="en-US" dirty="0" smtClean="0"/>
              <a:t>1:30</a:t>
            </a:r>
          </a:p>
          <a:p>
            <a:pPr lvl="1"/>
            <a:r>
              <a:rPr lang="en-US" dirty="0" smtClean="0"/>
              <a:t>E.  Dr. </a:t>
            </a:r>
            <a:r>
              <a:rPr lang="en-US" dirty="0" err="1" smtClean="0"/>
              <a:t>Wargo</a:t>
            </a:r>
            <a:r>
              <a:rPr lang="en-US" dirty="0" smtClean="0"/>
              <a:t> does not keep office hours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Under what circumstances is a make-up exam allowed?</a:t>
            </a:r>
          </a:p>
          <a:p>
            <a:pPr lvl="1"/>
            <a:r>
              <a:rPr lang="en-US" dirty="0" smtClean="0"/>
              <a:t>A.  Under no circumstances</a:t>
            </a:r>
          </a:p>
          <a:p>
            <a:pPr lvl="1"/>
            <a:r>
              <a:rPr lang="en-US" dirty="0" smtClean="0"/>
              <a:t>B.  Financial persuasion </a:t>
            </a:r>
          </a:p>
          <a:p>
            <a:pPr lvl="1"/>
            <a:r>
              <a:rPr lang="en-US" dirty="0" smtClean="0"/>
              <a:t>C.  Over-sleeping</a:t>
            </a:r>
          </a:p>
          <a:p>
            <a:pPr lvl="1"/>
            <a:r>
              <a:rPr lang="en-US" dirty="0" smtClean="0"/>
              <a:t>D.  Death in the family</a:t>
            </a:r>
          </a:p>
          <a:p>
            <a:pPr lvl="1"/>
            <a:r>
              <a:rPr lang="en-US" dirty="0" smtClean="0"/>
              <a:t>E.  Failed the exam the first time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How long is the Phi Sigma bookstore open?</a:t>
            </a:r>
          </a:p>
          <a:p>
            <a:r>
              <a:rPr lang="en-US" dirty="0" smtClean="0"/>
              <a:t>A.  It’s open all semester long</a:t>
            </a:r>
          </a:p>
          <a:p>
            <a:r>
              <a:rPr lang="en-US" dirty="0" smtClean="0"/>
              <a:t>B.  Only for the third week of class</a:t>
            </a:r>
          </a:p>
          <a:p>
            <a:r>
              <a:rPr lang="en-US" dirty="0" smtClean="0"/>
              <a:t>C.  This week and next week</a:t>
            </a:r>
          </a:p>
          <a:p>
            <a:r>
              <a:rPr lang="en-US" dirty="0" smtClean="0"/>
              <a:t>D.  The last two weeks of the semester</a:t>
            </a:r>
          </a:p>
          <a:p>
            <a:r>
              <a:rPr lang="en-US" dirty="0" smtClean="0"/>
              <a:t>E.  The Phi Sigma bookstore does not exist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I will do my best to </a:t>
            </a:r>
          </a:p>
          <a:p>
            <a:pPr lvl="1"/>
            <a:r>
              <a:rPr lang="en-US" dirty="0" smtClean="0"/>
              <a:t>A.  Quietly answer cell phone calls during class</a:t>
            </a:r>
          </a:p>
          <a:p>
            <a:pPr lvl="1"/>
            <a:r>
              <a:rPr lang="en-US" dirty="0" smtClean="0"/>
              <a:t>B.  Text wildly to my friends during class about how awesome anatomy and physiology is</a:t>
            </a:r>
          </a:p>
          <a:p>
            <a:pPr lvl="1"/>
            <a:r>
              <a:rPr lang="en-US" dirty="0" smtClean="0"/>
              <a:t>C.  Check </a:t>
            </a:r>
            <a:r>
              <a:rPr lang="en-US" dirty="0" err="1" smtClean="0"/>
              <a:t>Facebook</a:t>
            </a:r>
            <a:r>
              <a:rPr lang="en-US" dirty="0" smtClean="0"/>
              <a:t> updates during pauses in lecture</a:t>
            </a:r>
          </a:p>
          <a:p>
            <a:pPr lvl="1"/>
            <a:r>
              <a:rPr lang="en-US" dirty="0" smtClean="0"/>
              <a:t>D.  Make sure my phone ring is set to its loudest setting</a:t>
            </a:r>
          </a:p>
          <a:p>
            <a:pPr lvl="1"/>
            <a:r>
              <a:rPr lang="en-US" dirty="0" smtClean="0"/>
              <a:t>E.  Keep my phone silenced and away during lectures and exams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 the </a:t>
            </a:r>
            <a:r>
              <a:rPr lang="en-US" dirty="0" err="1" smtClean="0"/>
              <a:t>OpScans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Pass all of the answer forms to the end of your row.</a:t>
            </a:r>
          </a:p>
          <a:p>
            <a:endParaRPr lang="en-US" dirty="0" smtClean="0"/>
          </a:p>
          <a:p>
            <a:r>
              <a:rPr lang="en-US" dirty="0" smtClean="0"/>
              <a:t>Pass all of the answer forms forward to the front of the class.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250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Day One Attendance/Participation</vt:lpstr>
      <vt:lpstr>Fill out the following on the Opscan</vt:lpstr>
      <vt:lpstr>Question One:</vt:lpstr>
      <vt:lpstr>Question Two</vt:lpstr>
      <vt:lpstr>Question Three</vt:lpstr>
      <vt:lpstr>Question Four</vt:lpstr>
      <vt:lpstr>Collect the OpScans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One Attendance/Participation</dc:title>
  <dc:creator>bawargo</dc:creator>
  <cp:lastModifiedBy>bawargo</cp:lastModifiedBy>
  <cp:revision>3</cp:revision>
  <dcterms:created xsi:type="dcterms:W3CDTF">2009-08-18T13:34:11Z</dcterms:created>
  <dcterms:modified xsi:type="dcterms:W3CDTF">2009-08-18T13:51:53Z</dcterms:modified>
</cp:coreProperties>
</file>