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B50"/>
    <a:srgbClr val="DAD0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1" autoAdjust="0"/>
    <p:restoredTop sz="90929"/>
  </p:normalViewPr>
  <p:slideViewPr>
    <p:cSldViewPr>
      <p:cViewPr varScale="1">
        <p:scale>
          <a:sx n="67" d="100"/>
          <a:sy n="67" d="100"/>
        </p:scale>
        <p:origin x="-4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D23D41-1C65-499F-AA6A-354FEFA754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AF5CA9-44A0-492C-9CC3-AFE457B372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8873A0-C30A-44F7-9F75-6960AFCC3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9E73C7-8AC2-4FB0-9C71-F382762BE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54D727-FC18-4A23-9D65-E99FDC03E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5C744-541B-4BF2-8BB5-FE77BC0D1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7D522C-BA7C-48D2-8075-F09412ED7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70AEFF-A5E2-43B3-8D32-735EB3245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BDC5E6-0205-4B2F-9D2B-ADB1A6ECBD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1DF642-7CE1-4BD7-A528-2F06F8070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A67324-A565-4E3C-AAD2-2F2FD0073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3C4FA6-0649-4544-B08D-44AC77C0AE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E03557-8FE5-4CED-B6F2-80C2E1359A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ED93097-C044-4C38-89C9-941B7FA264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Tx/>
        <a:buSzPct val="80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Tx/>
        <a:buFont typeface="Times" pitchFamily="16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Tx/>
        <a:buSzPct val="80000"/>
        <a:buChar char="•"/>
        <a:defRPr sz="20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Tx/>
        <a:buChar char="–"/>
        <a:defRPr sz="20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Tx/>
        <a:buChar char="»"/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One</a:t>
            </a:r>
            <a:br>
              <a:rPr lang="en-US" dirty="0" smtClean="0"/>
            </a:br>
            <a:r>
              <a:rPr lang="en-US" dirty="0" smtClean="0"/>
              <a:t>Attendance/Participation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out the following on the </a:t>
            </a:r>
            <a:r>
              <a:rPr lang="en-US" dirty="0" err="1" smtClean="0"/>
              <a:t>Opscan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Your name</a:t>
            </a:r>
          </a:p>
          <a:p>
            <a:endParaRPr lang="en-US" sz="4000" dirty="0" smtClean="0"/>
          </a:p>
          <a:p>
            <a:r>
              <a:rPr lang="en-US" sz="4000" dirty="0" smtClean="0"/>
              <a:t>The date</a:t>
            </a:r>
          </a:p>
          <a:p>
            <a:endParaRPr lang="en-US" sz="4000" dirty="0" smtClean="0"/>
          </a:p>
          <a:p>
            <a:r>
              <a:rPr lang="en-US" sz="4000" dirty="0" smtClean="0"/>
              <a:t>Your ULID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 smtClean="0"/>
              <a:t>When does Dr. </a:t>
            </a:r>
            <a:r>
              <a:rPr lang="en-US" sz="2800" b="1" dirty="0" err="1" smtClean="0"/>
              <a:t>Wargo</a:t>
            </a:r>
            <a:r>
              <a:rPr lang="en-US" sz="2800" b="1" dirty="0" smtClean="0"/>
              <a:t> have office hours?</a:t>
            </a:r>
          </a:p>
          <a:p>
            <a:pPr lvl="1"/>
            <a:r>
              <a:rPr lang="en-US" dirty="0" smtClean="0"/>
              <a:t>A.  MWF 9:00 – 10:50</a:t>
            </a:r>
          </a:p>
          <a:p>
            <a:pPr lvl="1"/>
            <a:r>
              <a:rPr lang="en-US" dirty="0" smtClean="0"/>
              <a:t>B.  Fridays at noon</a:t>
            </a:r>
          </a:p>
          <a:p>
            <a:pPr lvl="1"/>
            <a:r>
              <a:rPr lang="en-US" dirty="0" smtClean="0"/>
              <a:t>C.  Tuesdays from 1:00 – 2:00</a:t>
            </a:r>
          </a:p>
          <a:p>
            <a:pPr lvl="1"/>
            <a:r>
              <a:rPr lang="en-US" dirty="0" smtClean="0"/>
              <a:t>D.  Tuesdays and Thursdays from 11:00 – 1:30</a:t>
            </a:r>
          </a:p>
          <a:p>
            <a:pPr lvl="1"/>
            <a:r>
              <a:rPr lang="en-US" dirty="0" smtClean="0"/>
              <a:t>E.  Dr. </a:t>
            </a:r>
            <a:r>
              <a:rPr lang="en-US" dirty="0" err="1" smtClean="0"/>
              <a:t>Wargo</a:t>
            </a:r>
            <a:r>
              <a:rPr lang="en-US" dirty="0" smtClean="0"/>
              <a:t> does not keep office hours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 smtClean="0"/>
              <a:t>Under what circumstances is a make-up exam allowed?</a:t>
            </a:r>
          </a:p>
          <a:p>
            <a:pPr lvl="1"/>
            <a:r>
              <a:rPr lang="en-US" dirty="0" smtClean="0"/>
              <a:t>A.  Under no circumstances</a:t>
            </a:r>
          </a:p>
          <a:p>
            <a:pPr lvl="1"/>
            <a:r>
              <a:rPr lang="en-US" dirty="0" smtClean="0"/>
              <a:t>B.  Financial persuasion </a:t>
            </a:r>
          </a:p>
          <a:p>
            <a:pPr lvl="1"/>
            <a:r>
              <a:rPr lang="en-US" dirty="0" smtClean="0"/>
              <a:t>C.  Over-sleeping</a:t>
            </a:r>
          </a:p>
          <a:p>
            <a:pPr lvl="1"/>
            <a:r>
              <a:rPr lang="en-US" dirty="0" smtClean="0"/>
              <a:t>D.  Death in the family</a:t>
            </a:r>
          </a:p>
          <a:p>
            <a:pPr lvl="1"/>
            <a:r>
              <a:rPr lang="en-US" dirty="0" smtClean="0"/>
              <a:t>E.  Failed the exam the first time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 smtClean="0"/>
              <a:t>How long is the Phi Sigma bookstore open?</a:t>
            </a:r>
          </a:p>
          <a:p>
            <a:r>
              <a:rPr lang="en-US" dirty="0" smtClean="0"/>
              <a:t>A.  It’s open all semester long</a:t>
            </a:r>
          </a:p>
          <a:p>
            <a:r>
              <a:rPr lang="en-US" dirty="0" smtClean="0"/>
              <a:t>B.  Only for the third week of class</a:t>
            </a:r>
          </a:p>
          <a:p>
            <a:r>
              <a:rPr lang="en-US" dirty="0" smtClean="0"/>
              <a:t>C.  This week and next week</a:t>
            </a:r>
          </a:p>
          <a:p>
            <a:r>
              <a:rPr lang="en-US" dirty="0" smtClean="0"/>
              <a:t>D.  The last two weeks of the semester</a:t>
            </a:r>
          </a:p>
          <a:p>
            <a:r>
              <a:rPr lang="en-US" dirty="0" smtClean="0"/>
              <a:t>E.  The Phi Sigma bookstore does not exist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 smtClean="0"/>
              <a:t>I will do my best to </a:t>
            </a:r>
          </a:p>
          <a:p>
            <a:pPr lvl="1"/>
            <a:r>
              <a:rPr lang="en-US" dirty="0" smtClean="0"/>
              <a:t>A.  Quietly answer cell phone calls during class</a:t>
            </a:r>
          </a:p>
          <a:p>
            <a:pPr lvl="1"/>
            <a:r>
              <a:rPr lang="en-US" dirty="0" smtClean="0"/>
              <a:t>B.  Text wildly to my friends during class about how awesome anatomy and physiology is</a:t>
            </a:r>
          </a:p>
          <a:p>
            <a:pPr lvl="1"/>
            <a:r>
              <a:rPr lang="en-US" dirty="0" smtClean="0"/>
              <a:t>C.  Check </a:t>
            </a:r>
            <a:r>
              <a:rPr lang="en-US" dirty="0" err="1" smtClean="0"/>
              <a:t>Facebook</a:t>
            </a:r>
            <a:r>
              <a:rPr lang="en-US" dirty="0" smtClean="0"/>
              <a:t> updates during pauses in lecture</a:t>
            </a:r>
          </a:p>
          <a:p>
            <a:pPr lvl="1"/>
            <a:r>
              <a:rPr lang="en-US" dirty="0" smtClean="0"/>
              <a:t>D.  Make sure my phone ring is set to its loudest setting</a:t>
            </a:r>
          </a:p>
          <a:p>
            <a:pPr lvl="1"/>
            <a:r>
              <a:rPr lang="en-US" dirty="0" smtClean="0"/>
              <a:t>E.  Keep my phone silenced and away during lectures and exams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 the </a:t>
            </a:r>
            <a:r>
              <a:rPr lang="en-US" dirty="0" err="1" smtClean="0"/>
              <a:t>OpScans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Pass all of the answer forms to the end of your row.</a:t>
            </a:r>
          </a:p>
          <a:p>
            <a:endParaRPr lang="en-US" dirty="0" smtClean="0"/>
          </a:p>
          <a:p>
            <a:r>
              <a:rPr lang="en-US" dirty="0" smtClean="0"/>
              <a:t>Pass all of the answer forms forward to the front of the class.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4463</TotalTime>
  <Words>250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Day One Attendance/Participation</vt:lpstr>
      <vt:lpstr>Fill out the following on the Opscan</vt:lpstr>
      <vt:lpstr>Question One:</vt:lpstr>
      <vt:lpstr>Question Two</vt:lpstr>
      <vt:lpstr>Question Three</vt:lpstr>
      <vt:lpstr>Question Four</vt:lpstr>
      <vt:lpstr>Collect the OpScans</vt:lpstr>
    </vt:vector>
  </TitlesOfParts>
  <Company>Creative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bawargo</cp:lastModifiedBy>
  <cp:revision>61</cp:revision>
  <cp:lastPrinted>2006-10-05T21:29:32Z</cp:lastPrinted>
  <dcterms:modified xsi:type="dcterms:W3CDTF">2009-08-18T14:04:28Z</dcterms:modified>
</cp:coreProperties>
</file>