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01CD4-55D5-49FD-8DCC-358D9A551157}" type="datetimeFigureOut">
              <a:rPr lang="en-US" smtClean="0"/>
              <a:t>10/8/2009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D0A10-E435-4818-88EA-6699ED033B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01CD4-55D5-49FD-8DCC-358D9A551157}" type="datetimeFigureOut">
              <a:rPr lang="en-US" smtClean="0"/>
              <a:t>10/8/2009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D0A10-E435-4818-88EA-6699ED033B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01CD4-55D5-49FD-8DCC-358D9A551157}" type="datetimeFigureOut">
              <a:rPr lang="en-US" smtClean="0"/>
              <a:t>10/8/2009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D0A10-E435-4818-88EA-6699ED033B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01CD4-55D5-49FD-8DCC-358D9A551157}" type="datetimeFigureOut">
              <a:rPr lang="en-US" smtClean="0"/>
              <a:t>10/8/2009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D0A10-E435-4818-88EA-6699ED033B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01CD4-55D5-49FD-8DCC-358D9A551157}" type="datetimeFigureOut">
              <a:rPr lang="en-US" smtClean="0"/>
              <a:t>10/8/2009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D0A10-E435-4818-88EA-6699ED033B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01CD4-55D5-49FD-8DCC-358D9A551157}" type="datetimeFigureOut">
              <a:rPr lang="en-US" smtClean="0"/>
              <a:t>10/8/2009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D0A10-E435-4818-88EA-6699ED033B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01CD4-55D5-49FD-8DCC-358D9A551157}" type="datetimeFigureOut">
              <a:rPr lang="en-US" smtClean="0"/>
              <a:t>10/8/2009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D0A10-E435-4818-88EA-6699ED033B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01CD4-55D5-49FD-8DCC-358D9A551157}" type="datetimeFigureOut">
              <a:rPr lang="en-US" smtClean="0"/>
              <a:t>10/8/2009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D0A10-E435-4818-88EA-6699ED033B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01CD4-55D5-49FD-8DCC-358D9A551157}" type="datetimeFigureOut">
              <a:rPr lang="en-US" smtClean="0"/>
              <a:t>10/8/2009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D0A10-E435-4818-88EA-6699ED033B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01CD4-55D5-49FD-8DCC-358D9A551157}" type="datetimeFigureOut">
              <a:rPr lang="en-US" smtClean="0"/>
              <a:t>10/8/2009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D0A10-E435-4818-88EA-6699ED033B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01CD4-55D5-49FD-8DCC-358D9A551157}" type="datetimeFigureOut">
              <a:rPr lang="en-US" smtClean="0"/>
              <a:t>10/8/2009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D0A10-E435-4818-88EA-6699ED033B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01CD4-55D5-49FD-8DCC-358D9A551157}" type="datetimeFigureOut">
              <a:rPr lang="en-US" smtClean="0"/>
              <a:t>10/8/2009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D0A10-E435-4818-88EA-6699ED033BF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Make sure your name and ID are one your </a:t>
            </a:r>
            <a:r>
              <a:rPr lang="en-US" dirty="0" err="1" smtClean="0"/>
              <a:t>Opscan</a:t>
            </a:r>
            <a:r>
              <a:rPr lang="en-US" dirty="0" smtClean="0"/>
              <a:t> form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would you find a </a:t>
            </a:r>
            <a:r>
              <a:rPr lang="en-US" dirty="0" err="1" smtClean="0"/>
              <a:t>syndesmosis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A.  Distal tibia-fibula</a:t>
            </a:r>
          </a:p>
          <a:p>
            <a:pPr lvl="1"/>
            <a:r>
              <a:rPr lang="en-US" dirty="0" smtClean="0"/>
              <a:t>B.  </a:t>
            </a:r>
            <a:r>
              <a:rPr lang="en-US" dirty="0" err="1" smtClean="0"/>
              <a:t>Intervertebral</a:t>
            </a:r>
            <a:r>
              <a:rPr lang="en-US" dirty="0" smtClean="0"/>
              <a:t> disks</a:t>
            </a:r>
          </a:p>
          <a:p>
            <a:pPr lvl="1"/>
            <a:r>
              <a:rPr lang="en-US" dirty="0" smtClean="0"/>
              <a:t>C.  teeth-jaw</a:t>
            </a:r>
          </a:p>
          <a:p>
            <a:pPr lvl="1"/>
            <a:r>
              <a:rPr lang="en-US" dirty="0" smtClean="0"/>
              <a:t>D.  Skull bones</a:t>
            </a:r>
          </a:p>
          <a:p>
            <a:pPr lvl="1"/>
            <a:r>
              <a:rPr lang="en-US" dirty="0" smtClean="0"/>
              <a:t>E.  </a:t>
            </a:r>
            <a:r>
              <a:rPr lang="en-US" dirty="0" err="1" smtClean="0"/>
              <a:t>Interphalangeal</a:t>
            </a:r>
            <a:r>
              <a:rPr lang="en-US" dirty="0" smtClean="0"/>
              <a:t> joints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Two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connective tissue that surrounds an individual muscle fiber is called</a:t>
            </a:r>
          </a:p>
          <a:p>
            <a:pPr lvl="1"/>
            <a:r>
              <a:rPr lang="en-US" dirty="0" smtClean="0"/>
              <a:t>A.  </a:t>
            </a:r>
            <a:r>
              <a:rPr lang="en-US" dirty="0" err="1" smtClean="0"/>
              <a:t>Endomysium</a:t>
            </a:r>
            <a:endParaRPr lang="en-US" dirty="0" smtClean="0"/>
          </a:p>
          <a:p>
            <a:pPr lvl="1"/>
            <a:r>
              <a:rPr lang="en-US" dirty="0" smtClean="0"/>
              <a:t>B.  </a:t>
            </a:r>
            <a:r>
              <a:rPr lang="en-US" dirty="0" err="1" smtClean="0"/>
              <a:t>Perimysium</a:t>
            </a:r>
            <a:endParaRPr lang="en-US" dirty="0" smtClean="0"/>
          </a:p>
          <a:p>
            <a:pPr lvl="1"/>
            <a:r>
              <a:rPr lang="en-US" dirty="0" smtClean="0"/>
              <a:t>C.  </a:t>
            </a:r>
            <a:r>
              <a:rPr lang="en-US" dirty="0" err="1" smtClean="0"/>
              <a:t>Ectomysium</a:t>
            </a:r>
            <a:endParaRPr lang="en-US" dirty="0" smtClean="0"/>
          </a:p>
          <a:p>
            <a:pPr lvl="1"/>
            <a:r>
              <a:rPr lang="en-US" dirty="0" smtClean="0"/>
              <a:t>D.  </a:t>
            </a:r>
            <a:r>
              <a:rPr lang="en-US" dirty="0" err="1" smtClean="0"/>
              <a:t>Epimysium</a:t>
            </a:r>
            <a:endParaRPr lang="en-US" dirty="0" smtClean="0"/>
          </a:p>
          <a:p>
            <a:pPr lvl="1"/>
            <a:r>
              <a:rPr lang="en-US" dirty="0" smtClean="0"/>
              <a:t>E.  </a:t>
            </a:r>
            <a:r>
              <a:rPr lang="en-US" dirty="0" err="1" smtClean="0"/>
              <a:t>Visceromysium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Three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Troponin</a:t>
            </a:r>
            <a:r>
              <a:rPr lang="en-US" dirty="0" smtClean="0"/>
              <a:t> is absent in smooth muscle.  What is present instead?</a:t>
            </a:r>
          </a:p>
          <a:p>
            <a:pPr lvl="1"/>
            <a:r>
              <a:rPr lang="en-US" dirty="0" smtClean="0"/>
              <a:t>A.  </a:t>
            </a:r>
            <a:r>
              <a:rPr lang="en-US" dirty="0" err="1" smtClean="0"/>
              <a:t>Calcitonin</a:t>
            </a:r>
            <a:endParaRPr lang="en-US" dirty="0" smtClean="0"/>
          </a:p>
          <a:p>
            <a:pPr lvl="1"/>
            <a:r>
              <a:rPr lang="en-US" dirty="0" smtClean="0"/>
              <a:t>B.  Melatonin</a:t>
            </a:r>
          </a:p>
          <a:p>
            <a:pPr lvl="1"/>
            <a:r>
              <a:rPr lang="en-US" dirty="0" smtClean="0"/>
              <a:t>C.  </a:t>
            </a:r>
            <a:r>
              <a:rPr lang="en-US" dirty="0" err="1" smtClean="0"/>
              <a:t>Calmodulin</a:t>
            </a:r>
            <a:endParaRPr lang="en-US" dirty="0" smtClean="0"/>
          </a:p>
          <a:p>
            <a:pPr lvl="1"/>
            <a:r>
              <a:rPr lang="en-US" dirty="0" smtClean="0"/>
              <a:t>D.  Potassium</a:t>
            </a:r>
          </a:p>
          <a:p>
            <a:pPr lvl="1"/>
            <a:r>
              <a:rPr lang="en-US" dirty="0" smtClean="0"/>
              <a:t>E.  </a:t>
            </a:r>
            <a:r>
              <a:rPr lang="en-US" dirty="0" err="1" smtClean="0"/>
              <a:t>Sarcoplasmic</a:t>
            </a:r>
            <a:r>
              <a:rPr lang="en-US" dirty="0" smtClean="0"/>
              <a:t> reticulum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Four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This muscle is responsible for closing the eyes</a:t>
            </a:r>
          </a:p>
          <a:p>
            <a:pPr lvl="1"/>
            <a:r>
              <a:rPr lang="en-US" dirty="0" smtClean="0"/>
              <a:t>A.  Levator palpebrae</a:t>
            </a:r>
          </a:p>
          <a:p>
            <a:pPr lvl="1"/>
            <a:r>
              <a:rPr lang="en-US" dirty="0" smtClean="0"/>
              <a:t>B.  Orbicularis oris </a:t>
            </a:r>
          </a:p>
          <a:p>
            <a:pPr lvl="1"/>
            <a:r>
              <a:rPr lang="en-US" dirty="0" smtClean="0"/>
              <a:t>C.  Frontalis</a:t>
            </a:r>
          </a:p>
          <a:p>
            <a:pPr lvl="1"/>
            <a:r>
              <a:rPr lang="en-US" dirty="0" smtClean="0"/>
              <a:t>D.  Orbicularis oculi</a:t>
            </a:r>
          </a:p>
          <a:p>
            <a:pPr lvl="1"/>
            <a:r>
              <a:rPr lang="en-US" dirty="0" smtClean="0"/>
              <a:t>E.  Depressor Palpebrae </a:t>
            </a:r>
            <a:endParaRPr lang="en-US" dirty="0"/>
          </a:p>
        </p:txBody>
      </p:sp>
      <p:pic>
        <p:nvPicPr>
          <p:cNvPr id="7" name="Content Placeholder 3" descr="lab_orbicularis_oculi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19600" y="1447800"/>
            <a:ext cx="4302733" cy="4199586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 to be sure your name and ID are on your </a:t>
            </a:r>
            <a:r>
              <a:rPr lang="en-US" dirty="0" err="1" smtClean="0"/>
              <a:t>Opscan</a:t>
            </a:r>
            <a:r>
              <a:rPr lang="en-US" dirty="0" smtClean="0"/>
              <a:t> forms</a:t>
            </a:r>
          </a:p>
          <a:p>
            <a:endParaRPr lang="en-US" dirty="0"/>
          </a:p>
          <a:p>
            <a:r>
              <a:rPr lang="en-US" dirty="0" smtClean="0"/>
              <a:t>Pass your forms to the end of your row and then towards the front of </a:t>
            </a:r>
            <a:r>
              <a:rPr lang="en-US" smtClean="0"/>
              <a:t>the class.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158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Make sure your name and ID are one your Opscan form </vt:lpstr>
      <vt:lpstr>Question One</vt:lpstr>
      <vt:lpstr>Question Two</vt:lpstr>
      <vt:lpstr>Question Three</vt:lpstr>
      <vt:lpstr>Question Four</vt:lpstr>
      <vt:lpstr> </vt:lpstr>
    </vt:vector>
  </TitlesOfParts>
  <Company>Illinois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Make sure your name and ID are one your Opscan form </dc:title>
  <dc:creator>Wargo, Betsy</dc:creator>
  <cp:lastModifiedBy>Wargo, Betsy</cp:lastModifiedBy>
  <cp:revision>2</cp:revision>
  <dcterms:created xsi:type="dcterms:W3CDTF">2009-10-08T13:36:31Z</dcterms:created>
  <dcterms:modified xsi:type="dcterms:W3CDTF">2009-10-08T13:52:18Z</dcterms:modified>
</cp:coreProperties>
</file>