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2" r:id="rId13"/>
    <p:sldId id="274" r:id="rId14"/>
    <p:sldId id="276" r:id="rId15"/>
    <p:sldId id="277" r:id="rId16"/>
    <p:sldId id="279" r:id="rId17"/>
    <p:sldId id="281" r:id="rId18"/>
    <p:sldId id="283" r:id="rId19"/>
    <p:sldId id="285" r:id="rId20"/>
    <p:sldId id="286" r:id="rId21"/>
    <p:sldId id="288" r:id="rId22"/>
    <p:sldId id="290" r:id="rId23"/>
    <p:sldId id="291" r:id="rId24"/>
    <p:sldId id="293" r:id="rId25"/>
    <p:sldId id="294" r:id="rId26"/>
    <p:sldId id="295" r:id="rId27"/>
    <p:sldId id="296" r:id="rId28"/>
    <p:sldId id="297" r:id="rId29"/>
    <p:sldId id="299" r:id="rId30"/>
    <p:sldId id="300" r:id="rId31"/>
    <p:sldId id="302" r:id="rId32"/>
    <p:sldId id="303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E650-1214-4563-ADC3-E91D45408CC0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4C622-3A56-404C-9E27-203D9DCB18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D7227-C1C8-494C-A7D7-CD7A3252368E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981D-A4FC-4A26-B537-DE3B6099B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981D-A4FC-4A26-B537-DE3B6099B37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Matieral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EDE9-D8E6-42EF-9732-DE01E054ED97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2E7D-751B-4034-A57E-F68930046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at the Circuit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235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Chains of three neurons conduct sensory impulses upward to the brain</a:t>
            </a: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soma reside in dorsal root or cranial ganglia, and conduct impulses from _</a:t>
            </a:r>
          </a:p>
          <a:p>
            <a:pPr>
              <a:lnSpc>
                <a:spcPct val="90000"/>
              </a:lnSpc>
            </a:pPr>
            <a:r>
              <a:rPr lang="en-US" dirty="0"/>
              <a:t>Second-order neurons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soma reside in the dorsal horn of the spinal cord or </a:t>
            </a:r>
            <a:r>
              <a:rPr lang="en-US" dirty="0" err="1"/>
              <a:t>medullary</a:t>
            </a:r>
            <a:r>
              <a:rPr lang="en-US" dirty="0"/>
              <a:t> nuclei and _</a:t>
            </a:r>
          </a:p>
          <a:p>
            <a:pPr>
              <a:lnSpc>
                <a:spcPct val="90000"/>
              </a:lnSpc>
            </a:pPr>
            <a:r>
              <a:rPr lang="en-US" dirty="0"/>
              <a:t>Third-order neurons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located in the thalamus and conduct impulses to the _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II: Optic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Arises from the _</a:t>
            </a:r>
          </a:p>
          <a:p>
            <a:r>
              <a:rPr lang="en-US" sz="2800">
                <a:solidFill>
                  <a:srgbClr val="000000"/>
                </a:solidFill>
              </a:rPr>
              <a:t>Optic nerves pass through the __________________________ and converge at the _</a:t>
            </a:r>
          </a:p>
          <a:p>
            <a:r>
              <a:rPr lang="en-US" sz="2800">
                <a:solidFill>
                  <a:srgbClr val="000000"/>
                </a:solidFill>
              </a:rPr>
              <a:t>They continue to the _____________________ where they synapse</a:t>
            </a:r>
          </a:p>
          <a:p>
            <a:r>
              <a:rPr lang="en-US" sz="2800">
                <a:solidFill>
                  <a:srgbClr val="000000"/>
                </a:solidFill>
              </a:rPr>
              <a:t>From there, the ______________________________ run to the visual cortex</a:t>
            </a:r>
          </a:p>
          <a:p>
            <a:r>
              <a:rPr lang="en-US" sz="2800"/>
              <a:t>Functions solely by carrying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III: Oculomotor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Fibers extend from the ventral midbrain, pass through the superior orbital fissure, and go to the _</a:t>
            </a:r>
          </a:p>
          <a:p>
            <a:r>
              <a:rPr lang="en-US">
                <a:solidFill>
                  <a:srgbClr val="000000"/>
                </a:solidFill>
              </a:rPr>
              <a:t>Functions in __________________________, directing the eyeball, constricting the iris, and controlling lens shape</a:t>
            </a:r>
          </a:p>
          <a:p>
            <a:r>
              <a:rPr lang="en-US"/>
              <a:t>_____________________________ cell bodies are in the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IV: Trochlear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Fibers emerge from the _____________________ and enter the orbits via the superior orbital fissures; innervate the _</a:t>
            </a:r>
          </a:p>
          <a:p>
            <a:endParaRPr lang="en-US"/>
          </a:p>
          <a:p>
            <a:r>
              <a:rPr lang="en-US"/>
              <a:t>Primarily a _________________________ that directs the eyeball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V: Trigeminal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Three divisions: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endParaRPr lang="en-US"/>
          </a:p>
          <a:p>
            <a:r>
              <a:rPr lang="en-US"/>
              <a:t>Conveys _______________________ impulses from various areas of the face (V</a:t>
            </a:r>
            <a:r>
              <a:rPr lang="en-US" baseline="-25000"/>
              <a:t>1</a:t>
            </a:r>
            <a:r>
              <a:rPr lang="en-US"/>
              <a:t>) and (V</a:t>
            </a:r>
            <a:r>
              <a:rPr lang="en-US" baseline="-25000"/>
              <a:t>2</a:t>
            </a:r>
            <a:r>
              <a:rPr lang="en-US"/>
              <a:t>), and supplies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VI: Abdcuens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Fibers leave the __________________________ and enter the orbit via the _</a:t>
            </a:r>
          </a:p>
          <a:p>
            <a:r>
              <a:rPr lang="en-US"/>
              <a:t>Primarily a motor nerve innervating the _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VII: Facial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1815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Fibers leave the pons, travel through the _______________________________, and emerge through the stylomastoid foramen to the lateral aspect of the face</a:t>
            </a:r>
          </a:p>
          <a:p>
            <a:r>
              <a:rPr lang="en-US" sz="2800">
                <a:solidFill>
                  <a:srgbClr val="000000"/>
                </a:solidFill>
              </a:rPr>
              <a:t>__________________________ with five major branches</a:t>
            </a:r>
          </a:p>
          <a:p>
            <a:r>
              <a:rPr lang="en-US" sz="2800">
                <a:solidFill>
                  <a:srgbClr val="000000"/>
                </a:solidFill>
              </a:rPr>
              <a:t>Motor functions include ____________________________, and the transmittal of ___________________________ impulses to lacrimal and salivary glands</a:t>
            </a:r>
          </a:p>
          <a:p>
            <a:r>
              <a:rPr lang="en-US" sz="2800"/>
              <a:t>______________________________________ from the anterior two-thirds of the tongue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Cranial Nerve VIII: Vestibulocochlear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Fibers arise from the hearing and equilibrium apparatus of the inner ear, pass through the _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Two divisions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Functions are solely _</a:t>
            </a:r>
          </a:p>
          <a:p>
            <a:pPr lvl="1">
              <a:lnSpc>
                <a:spcPct val="90000"/>
              </a:lnSpc>
            </a:pPr>
            <a:r>
              <a:rPr lang="en-US"/>
              <a:t>equilibrium and hearing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96888"/>
          </a:xfrm>
        </p:spPr>
        <p:txBody>
          <a:bodyPr>
            <a:normAutofit fontScale="90000"/>
          </a:bodyPr>
          <a:lstStyle/>
          <a:p>
            <a:r>
              <a:rPr lang="en-US" sz="2800"/>
              <a:t>Cranial Nerve IX: Glossopharyngeal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>
                <a:solidFill>
                  <a:srgbClr val="000000"/>
                </a:solidFill>
              </a:rPr>
              <a:t>Fibers emerge from the medulla, leave the skull via the jugular foramen, and run _</a:t>
            </a:r>
          </a:p>
          <a:p>
            <a:r>
              <a:rPr lang="en-US" sz="2800">
                <a:solidFill>
                  <a:srgbClr val="000000"/>
                </a:solidFill>
              </a:rPr>
              <a:t>Nerve IX is a _______________________ with motor and sensory functions</a:t>
            </a:r>
          </a:p>
          <a:p>
            <a:r>
              <a:rPr lang="en-US" sz="2800">
                <a:solidFill>
                  <a:srgbClr val="000000"/>
                </a:solidFill>
              </a:rPr>
              <a:t>Motor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innervates part of the ________________________, and provides motor fibers to the ________________________________ gland</a:t>
            </a:r>
          </a:p>
          <a:p>
            <a:r>
              <a:rPr lang="en-US" sz="2800"/>
              <a:t>Sensory </a:t>
            </a:r>
          </a:p>
          <a:p>
            <a:pPr lvl="1"/>
            <a:r>
              <a:rPr lang="en-US" sz="2400"/>
              <a:t> fibers _______________________________ and general sensory impulses from the tongue and pharynx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X: Vagus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The _</a:t>
            </a:r>
          </a:p>
          <a:p>
            <a:r>
              <a:rPr lang="en-US">
                <a:solidFill>
                  <a:srgbClr val="000000"/>
                </a:solidFill>
              </a:rPr>
              <a:t>Fibers emerge from the medulla via the jugular foramen</a:t>
            </a:r>
          </a:p>
          <a:p>
            <a:r>
              <a:rPr lang="en-US">
                <a:solidFill>
                  <a:srgbClr val="000000"/>
                </a:solidFill>
              </a:rPr>
              <a:t>The vagus is a _</a:t>
            </a:r>
          </a:p>
          <a:p>
            <a:r>
              <a:rPr lang="en-US">
                <a:solidFill>
                  <a:srgbClr val="000000"/>
                </a:solidFill>
              </a:rPr>
              <a:t>Most motor fibers are __________________________________ to the heart, lungs, and visceral organs</a:t>
            </a:r>
          </a:p>
          <a:p>
            <a:endParaRPr lang="en-US"/>
          </a:p>
          <a:p>
            <a:r>
              <a:rPr lang="en-US"/>
              <a:t>Its sensory function is _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Formed from a cranial root emerging from the ___________________________ and a spinal root arising from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 spinal root passes upward into the cranium via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 accessory nerve leaves the cranium via the jugular foramen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detecting that a stimulus has occurred and requires summation</a:t>
            </a:r>
          </a:p>
          <a:p>
            <a:r>
              <a:rPr lang="en-US">
                <a:solidFill>
                  <a:srgbClr val="000000"/>
                </a:solidFill>
              </a:rPr>
              <a:t>Magnitude estimation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Spatial discrimination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identifying the site or _</a:t>
            </a: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Primarily a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Supplies fibers to the _</a:t>
            </a:r>
          </a:p>
          <a:p>
            <a:pPr lvl="1"/>
            <a:endParaRPr lang="en-US"/>
          </a:p>
          <a:p>
            <a:pPr lvl="1"/>
            <a:r>
              <a:rPr lang="en-US"/>
              <a:t>Innervates the ____________________________________ which move the head and neck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XII: Hypoglossal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Fibers arise from the medulla and exit the skull via the _</a:t>
            </a:r>
          </a:p>
          <a:p>
            <a:endParaRPr lang="en-US"/>
          </a:p>
          <a:p>
            <a:r>
              <a:rPr lang="en-US"/>
              <a:t>Innervates both _________________________________, which contribute to swallowing and speech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7778750" cy="5026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Thirty-one pairs of ______________________ nerves arise from the spinal cord and supply all parts of the body _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They are named according to their point of issue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8 cervical (C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12 thoracic (T</a:t>
            </a:r>
            <a:r>
              <a:rPr lang="en-US" sz="2400" baseline="-25000" dirty="0"/>
              <a:t>1</a:t>
            </a:r>
            <a:r>
              <a:rPr lang="en-US" sz="2400" dirty="0"/>
              <a:t>-T</a:t>
            </a:r>
            <a:r>
              <a:rPr lang="en-US" sz="2400" baseline="-25000" dirty="0"/>
              <a:t>12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5 Lumbar (L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5 Sacral (S</a:t>
            </a:r>
            <a:r>
              <a:rPr lang="en-US" sz="2400" baseline="-25000" dirty="0"/>
              <a:t>1</a:t>
            </a:r>
            <a:r>
              <a:rPr lang="en-US" sz="2400" dirty="0"/>
              <a:t>-S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 </a:t>
            </a:r>
            <a:r>
              <a:rPr lang="en-US" sz="2400" dirty="0" err="1"/>
              <a:t>Coccygeal</a:t>
            </a:r>
            <a:r>
              <a:rPr lang="en-US" sz="2400" dirty="0"/>
              <a:t> (C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Roots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Each spinal nerve connects to the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Each root forms a series of rootlets that attach to the spinal cord </a:t>
            </a:r>
          </a:p>
          <a:p>
            <a:pPr>
              <a:lnSpc>
                <a:spcPct val="90000"/>
              </a:lnSpc>
            </a:pPr>
            <a:r>
              <a:rPr lang="en-US"/>
              <a:t>____________________________ arise from the _________________________ and contain _</a:t>
            </a:r>
          </a:p>
          <a:p>
            <a:pPr>
              <a:lnSpc>
                <a:spcPct val="90000"/>
              </a:lnSpc>
            </a:pPr>
            <a:r>
              <a:rPr lang="en-US"/>
              <a:t>____________________________ arise from _________________________ in the dorsal root ganglion and contain _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Rami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short spinal nerves branch into three or four mixed, distal rami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Rami communicantes at the base of the ventral rami in the thoracic region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All ventral rami except T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-T</a:t>
            </a:r>
            <a:r>
              <a:rPr lang="en-US" baseline="-25000">
                <a:solidFill>
                  <a:srgbClr val="000000"/>
                </a:solidFill>
              </a:rPr>
              <a:t>12</a:t>
            </a:r>
            <a:r>
              <a:rPr lang="en-US">
                <a:solidFill>
                  <a:srgbClr val="000000"/>
                </a:solidFill>
              </a:rPr>
              <a:t> form interlacing nerve networks called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Plexuses are found in the cervical, brachial, lumbar, and sacral regions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Each resulting branch of a plexus contains fibers _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Fibers travel to the periphery via several different routes</a:t>
            </a:r>
          </a:p>
          <a:p>
            <a:r>
              <a:rPr lang="en-US">
                <a:solidFill>
                  <a:srgbClr val="000000"/>
                </a:solidFill>
              </a:rPr>
              <a:t>Each muscle receives a nerve supply from _</a:t>
            </a:r>
          </a:p>
          <a:p>
            <a:endParaRPr lang="en-US"/>
          </a:p>
          <a:p>
            <a:r>
              <a:rPr lang="en-US"/>
              <a:t>Damage to _________________________________ cannot completely paralyze a muscle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33538"/>
            <a:ext cx="8156575" cy="4800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back is innervated by ______________________ via several branches</a:t>
            </a:r>
          </a:p>
          <a:p>
            <a:r>
              <a:rPr lang="en-US">
                <a:solidFill>
                  <a:srgbClr val="000000"/>
                </a:solidFill>
              </a:rPr>
              <a:t>The thorax is innervated by __________________________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-T</a:t>
            </a:r>
            <a:r>
              <a:rPr lang="en-US" baseline="-25000">
                <a:solidFill>
                  <a:srgbClr val="000000"/>
                </a:solidFill>
              </a:rPr>
              <a:t>12</a:t>
            </a:r>
            <a:r>
              <a:rPr lang="en-US">
                <a:solidFill>
                  <a:srgbClr val="000000"/>
                </a:solidFill>
              </a:rPr>
              <a:t> as intercostal nerves</a:t>
            </a:r>
          </a:p>
          <a:p>
            <a:r>
              <a:rPr lang="en-US"/>
              <a:t>Intercostal nerves supply muscles of the ribs, anterolateral thorax, and abdominal wall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96888"/>
          </a:xfrm>
          <a:noFill/>
          <a:ln/>
        </p:spPr>
        <p:txBody>
          <a:bodyPr anchor="t">
            <a:normAutofit fontScale="90000"/>
          </a:bodyPr>
          <a:lstStyle/>
          <a:p>
            <a:r>
              <a:rPr lang="en-US"/>
              <a:t>Spinal Nerve Innervation: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Cervical Plexus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____________________________ is formed by ventral rami of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-C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Most branches are _________________________________ of the neck, ear, back of head, and shoulders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______________________ nerve of this plexus is the _</a:t>
            </a:r>
          </a:p>
          <a:p>
            <a:pPr>
              <a:lnSpc>
                <a:spcPct val="90000"/>
              </a:lnSpc>
            </a:pPr>
            <a:r>
              <a:rPr lang="en-US"/>
              <a:t>The phrenic nerve is the major motor and sensory nerve of the diaphragm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Formed by C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-C</a:t>
            </a:r>
            <a:r>
              <a:rPr lang="en-US" baseline="-25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and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(C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and T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may also contribute to this plexus)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It gives rise to the nerves that _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Feature abstraction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used to identify a substance that has _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the ability to identify submodalities of a sensation (e.g., sweet  or sour tastes)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 lvl="1"/>
            <a:r>
              <a:rPr lang="en-US"/>
              <a:t>ability to recognize patterns in stimuli (e.g., melody, familiar face)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There are four major branches of this plexus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____________________________ – five ventral rami (C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-T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____________________________ – upper, middle, and lower, which form divisions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____________________________ – anterior and posterior serve the front and back of the limb</a:t>
            </a:r>
          </a:p>
          <a:p>
            <a:pPr lvl="1"/>
            <a:r>
              <a:rPr lang="en-US"/>
              <a:t>_____________________________ – lateral, medial, and posterior fiber bundles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Plexus: Nerves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innervates the _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sends fibers to the _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branches to most of the _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supplies the flexor </a:t>
            </a:r>
            <a:r>
              <a:rPr lang="en-US" sz="2400" dirty="0" err="1">
                <a:solidFill>
                  <a:srgbClr val="000000"/>
                </a:solidFill>
              </a:rPr>
              <a:t>carpi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ulnaris</a:t>
            </a:r>
            <a:r>
              <a:rPr lang="en-US" sz="2400" dirty="0">
                <a:solidFill>
                  <a:srgbClr val="000000"/>
                </a:solidFill>
              </a:rPr>
              <a:t> and part of the flexor </a:t>
            </a:r>
            <a:r>
              <a:rPr lang="en-US" sz="2400" dirty="0" err="1">
                <a:solidFill>
                  <a:srgbClr val="000000"/>
                </a:solidFill>
              </a:rPr>
              <a:t>digitorum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profundus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innervates essentially _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Lumbar Plexus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6575" cy="5257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Arises from L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-L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and innervates the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 major nerves are the _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Sacral Plexus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Arises from L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-S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and serves the _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major nerve is the _________________________, the longest and thickest nerve of the body</a:t>
            </a:r>
          </a:p>
          <a:p>
            <a:pPr>
              <a:lnSpc>
                <a:spcPct val="90000"/>
              </a:lnSpc>
            </a:pPr>
            <a:r>
              <a:rPr lang="en-US"/>
              <a:t>The sciatic is actually composed of two nerves: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Nerve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Nerve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cordlike organ of the PNS consisting of _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Connective tissue coverings include: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_____________________________ – loose connective tissue that surrounds axons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_____________________________ – coarse connective tissue  that bundles fibers into fascicles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 – tough fibrous sheath around a nerve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Nerves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Sensory and motor divisions</a:t>
            </a:r>
          </a:p>
          <a:p>
            <a:r>
              <a:rPr lang="en-US">
                <a:solidFill>
                  <a:srgbClr val="000000"/>
                </a:solidFill>
              </a:rPr>
              <a:t>Sensory (afferent)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Motor (efferent)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carry impulses _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sensory and motor fibers carry impulses to and from CNS;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solidFill>
                  <a:srgbClr val="000000"/>
                </a:solidFill>
              </a:rPr>
              <a:t>Mixed nerves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carry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 four types of mixed nerves are: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 afferent and somatic efferent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 afferent and visceral efferent</a:t>
            </a:r>
          </a:p>
          <a:p>
            <a:r>
              <a:rPr lang="en-US"/>
              <a:t>Peripheral nerves originate from the brain or spinal column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Regeneration of Nerve Fibers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Damage to nerve tissue is serious because mature neurons are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If the soma of a damaged nerve remains intact,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Regeneration involves coordinated activity among: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Macrophages – _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 – form regeneration tube and secrete growth factors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 – regenerate damaged part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_____________________________ of cranial nerves arise from the brain </a:t>
            </a:r>
          </a:p>
          <a:p>
            <a:r>
              <a:rPr lang="en-US">
                <a:solidFill>
                  <a:srgbClr val="000000"/>
                </a:solidFill>
              </a:rPr>
              <a:t>They have sensory, motor, or both sensory and motor functions</a:t>
            </a:r>
          </a:p>
          <a:p>
            <a:r>
              <a:rPr lang="en-US">
                <a:solidFill>
                  <a:srgbClr val="000000"/>
                </a:solidFill>
              </a:rPr>
              <a:t>Each nerve is identified by a ___________________ (I through XII) and a _</a:t>
            </a:r>
          </a:p>
          <a:p>
            <a:r>
              <a:rPr lang="en-US"/>
              <a:t>Four cranial nerves carry _______________________________ that serve muscles and glands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I: Olfactory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Arises from the _</a:t>
            </a:r>
          </a:p>
          <a:p>
            <a:r>
              <a:rPr lang="en-US">
                <a:solidFill>
                  <a:srgbClr val="000000"/>
                </a:solidFill>
              </a:rPr>
              <a:t>Passes through the __________________ plate of the ethmoid bone</a:t>
            </a:r>
          </a:p>
          <a:p>
            <a:r>
              <a:rPr lang="en-US">
                <a:solidFill>
                  <a:srgbClr val="000000"/>
                </a:solidFill>
              </a:rPr>
              <a:t>Fibers run through the ________________________ and terminate in the primary _</a:t>
            </a:r>
          </a:p>
          <a:p>
            <a:endParaRPr lang="en-US"/>
          </a:p>
          <a:p>
            <a:r>
              <a:rPr lang="en-US"/>
              <a:t>Functions solely by carrying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1234</Words>
  <Application>Microsoft Office PowerPoint</Application>
  <PresentationFormat>On-screen Show (4:3)</PresentationFormat>
  <Paragraphs>208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Processing at the Circuit Level</vt:lpstr>
      <vt:lpstr>Main Aspects of Sensory Perception</vt:lpstr>
      <vt:lpstr>Main Aspects of Sensory Perception</vt:lpstr>
      <vt:lpstr>Structure of a Nerve</vt:lpstr>
      <vt:lpstr>Classification of Nerves</vt:lpstr>
      <vt:lpstr>Peripheral Nerves</vt:lpstr>
      <vt:lpstr>Regeneration of Nerve Fibers</vt:lpstr>
      <vt:lpstr>Cranial Nerves</vt:lpstr>
      <vt:lpstr>Cranial Nerve I: Olfactory</vt:lpstr>
      <vt:lpstr>Cranial Nerve II: Optic</vt:lpstr>
      <vt:lpstr>Cranial Nerve III: Oculomotor</vt:lpstr>
      <vt:lpstr>Cranial Nerve IV: Trochlear</vt:lpstr>
      <vt:lpstr>Cranial Nerve V: Trigeminal</vt:lpstr>
      <vt:lpstr>Cranial Nerve VI: Abdcuens</vt:lpstr>
      <vt:lpstr>Cranial Nerve VII: Facial</vt:lpstr>
      <vt:lpstr>Cranial Nerve VIII: Vestibulocochlear</vt:lpstr>
      <vt:lpstr>Cranial Nerve IX: Glossopharyngeal</vt:lpstr>
      <vt:lpstr>Cranial Nerve X: Vagus</vt:lpstr>
      <vt:lpstr>Cranial Nerve XI: Accessory</vt:lpstr>
      <vt:lpstr>Cranial Nerve XI: Accessory</vt:lpstr>
      <vt:lpstr>Cranial Nerve XII: Hypoglossal</vt:lpstr>
      <vt:lpstr>Spinal Nerves</vt:lpstr>
      <vt:lpstr>Spinal Nerves: Roots</vt:lpstr>
      <vt:lpstr>Spinal Nerves: Rami</vt:lpstr>
      <vt:lpstr>Nerve Plexuses</vt:lpstr>
      <vt:lpstr>Nerve Plexuses</vt:lpstr>
      <vt:lpstr>Spinal Nerve Innervation:</vt:lpstr>
      <vt:lpstr>Cervical Plexus</vt:lpstr>
      <vt:lpstr>Brachial Plexus</vt:lpstr>
      <vt:lpstr>Brachial Plexus</vt:lpstr>
      <vt:lpstr>Brachial Plexus: Nerves</vt:lpstr>
      <vt:lpstr>Lumbar Plexus</vt:lpstr>
      <vt:lpstr>Sacral Plexus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at the Circuit Level</dc:title>
  <dc:creator>bawargo</dc:creator>
  <cp:lastModifiedBy>bawargo</cp:lastModifiedBy>
  <cp:revision>2</cp:revision>
  <dcterms:created xsi:type="dcterms:W3CDTF">2008-08-28T18:03:53Z</dcterms:created>
  <dcterms:modified xsi:type="dcterms:W3CDTF">2008-08-28T18:07:38Z</dcterms:modified>
</cp:coreProperties>
</file>