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activeX"/>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activeX/activeX1.xml" ContentType="application/vnd.ms-office.activeX+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3"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7BAB7-6D55-4FAA-91B4-0BBF9EB95E98}"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7BAB7-6D55-4FAA-91B4-0BBF9EB95E98}"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7BAB7-6D55-4FAA-91B4-0BBF9EB95E98}"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7BAB7-6D55-4FAA-91B4-0BBF9EB95E98}"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BAB7-6D55-4FAA-91B4-0BBF9EB95E98}"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BAB7-6D55-4FAA-91B4-0BBF9EB95E98}"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7BAB7-6D55-4FAA-91B4-0BBF9EB95E98}" type="datetimeFigureOut">
              <a:rPr lang="en-US" smtClean="0"/>
              <a:pPr/>
              <a:t>4/18/2011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C1927-8FD0-4DC8-ACFD-6005C22F75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ctrTitle"/>
          </p:nvPr>
        </p:nvSpPr>
        <p:spPr/>
        <p:txBody>
          <a:bodyPr/>
          <a:lstStyle/>
          <a:p>
            <a:r>
              <a:rPr lang="en-US"/>
              <a:t>Chapter 15</a:t>
            </a:r>
          </a:p>
        </p:txBody>
      </p:sp>
      <p:sp>
        <p:nvSpPr>
          <p:cNvPr id="531459" name="Rectangle 3"/>
          <p:cNvSpPr>
            <a:spLocks noGrp="1" noChangeArrowheads="1"/>
          </p:cNvSpPr>
          <p:nvPr>
            <p:ph type="subTitle" idx="1"/>
          </p:nvPr>
        </p:nvSpPr>
        <p:spPr/>
        <p:txBody>
          <a:bodyPr>
            <a:normAutofit fontScale="85000" lnSpcReduction="20000"/>
          </a:bodyPr>
          <a:lstStyle/>
          <a:p>
            <a:r>
              <a:rPr lang="en-US" dirty="0" smtClean="0">
                <a:solidFill>
                  <a:schemeClr val="tx1"/>
                </a:solidFill>
              </a:rPr>
              <a:t>One animation for exam six</a:t>
            </a:r>
          </a:p>
          <a:p>
            <a:pPr>
              <a:buFont typeface="Arial" pitchFamily="34" charset="0"/>
              <a:buChar char="•"/>
            </a:pPr>
            <a:r>
              <a:rPr lang="en-US" dirty="0" smtClean="0">
                <a:solidFill>
                  <a:schemeClr val="tx1"/>
                </a:solidFill>
              </a:rPr>
              <a:t>Enable Content</a:t>
            </a:r>
          </a:p>
          <a:p>
            <a:pPr>
              <a:buFont typeface="Arial" pitchFamily="34" charset="0"/>
              <a:buChar char="•"/>
            </a:pPr>
            <a:r>
              <a:rPr lang="en-US" dirty="0" smtClean="0">
                <a:solidFill>
                  <a:schemeClr val="tx1"/>
                </a:solidFill>
              </a:rPr>
              <a:t>Start slide show</a:t>
            </a:r>
          </a:p>
          <a:p>
            <a:pPr>
              <a:buFont typeface="Arial" pitchFamily="34" charset="0"/>
              <a:buChar char="•"/>
            </a:pPr>
            <a:r>
              <a:rPr lang="en-US" dirty="0" smtClean="0">
                <a:solidFill>
                  <a:schemeClr val="tx1"/>
                </a:solidFill>
              </a:rPr>
              <a:t>Save only as .</a:t>
            </a:r>
            <a:r>
              <a:rPr lang="en-US" dirty="0" err="1" smtClean="0">
                <a:solidFill>
                  <a:schemeClr val="tx1"/>
                </a:solidFill>
              </a:rPr>
              <a:t>ppt</a:t>
            </a:r>
            <a:r>
              <a:rPr lang="en-US" dirty="0" smtClean="0">
                <a:solidFill>
                  <a:schemeClr val="tx1"/>
                </a:solidFill>
              </a:rPr>
              <a:t> </a:t>
            </a:r>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idx="4294967295"/>
          </p:nvPr>
        </p:nvSpPr>
        <p:spPr/>
        <p:txBody>
          <a:bodyPr/>
          <a:lstStyle/>
          <a:p>
            <a:r>
              <a:rPr lang="en-US"/>
              <a:t>Vision</a:t>
            </a:r>
          </a:p>
        </p:txBody>
      </p:sp>
      <p:sp>
        <p:nvSpPr>
          <p:cNvPr id="13318" name="Text Box 6"/>
          <p:cNvSpPr txBox="1">
            <a:spLocks noChangeArrowheads="1"/>
          </p:cNvSpPr>
          <p:nvPr/>
        </p:nvSpPr>
        <p:spPr bwMode="auto">
          <a:xfrm>
            <a:off x="3048000" y="2133600"/>
            <a:ext cx="3429000" cy="2857500"/>
          </a:xfrm>
          <a:prstGeom prst="rect">
            <a:avLst/>
          </a:prstGeom>
          <a:noFill/>
          <a:ln w="9525">
            <a:noFill/>
            <a:miter lim="800000"/>
            <a:headEnd/>
            <a:tailEnd/>
          </a:ln>
          <a:effectLst/>
        </p:spPr>
        <p:txBody>
          <a:bodyPr>
            <a:spAutoFit/>
          </a:body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p:control spid="1026" name="ShockwaveFlash1" r:id="rId2" imgW="6426871" imgH="6477904"/>
    </p:controls>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96</Words>
  <Application>Microsoft Office PowerPoint</Application>
  <PresentationFormat>On-screen Show (4:3)</PresentationFormat>
  <Paragraphs>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Chapter 15</vt:lpstr>
      <vt:lpstr>Vision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dc:title>
  <dc:creator>Betsy</dc:creator>
  <cp:keywords>chapter 15</cp:keywords>
  <cp:lastModifiedBy>bawargo</cp:lastModifiedBy>
  <cp:revision>3</cp:revision>
  <dcterms:created xsi:type="dcterms:W3CDTF">2009-03-14T20:35:39Z</dcterms:created>
  <dcterms:modified xsi:type="dcterms:W3CDTF">2011-04-18T18:25:55Z</dcterms:modified>
</cp:coreProperties>
</file>