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B21B1-D859-4F91-AD04-A2CB10A4278E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06935-74EC-46DA-88DF-C528D3B72B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sure your ID and name are on the </a:t>
            </a:r>
            <a:r>
              <a:rPr lang="en-US" dirty="0" err="1" smtClean="0"/>
              <a:t>Opscan</a:t>
            </a:r>
            <a:r>
              <a:rPr lang="en-US" dirty="0" smtClean="0"/>
              <a:t>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Also fill out today’s date:  1/29/10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target cells for any of the RH (releasing hormones) are </a:t>
            </a:r>
          </a:p>
          <a:p>
            <a:pPr lvl="1"/>
            <a:r>
              <a:rPr lang="en-US" dirty="0" smtClean="0"/>
              <a:t>A.  Posterior pituitary</a:t>
            </a:r>
          </a:p>
          <a:p>
            <a:pPr lvl="1"/>
            <a:r>
              <a:rPr lang="en-US" dirty="0" smtClean="0"/>
              <a:t>B.  Anterior pituitary</a:t>
            </a:r>
          </a:p>
          <a:p>
            <a:pPr lvl="1"/>
            <a:r>
              <a:rPr lang="en-US" dirty="0" smtClean="0"/>
              <a:t>C.  Bone</a:t>
            </a:r>
          </a:p>
          <a:p>
            <a:pPr lvl="1"/>
            <a:r>
              <a:rPr lang="en-US" dirty="0" smtClean="0"/>
              <a:t>D.  Liver</a:t>
            </a:r>
          </a:p>
          <a:p>
            <a:pPr lvl="1"/>
            <a:r>
              <a:rPr lang="en-US" dirty="0" smtClean="0"/>
              <a:t>E.  It varies based on the type of releasing hormone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Calcitonin</a:t>
            </a:r>
            <a:r>
              <a:rPr lang="en-US" dirty="0" smtClean="0"/>
              <a:t> is responsible for </a:t>
            </a:r>
          </a:p>
          <a:p>
            <a:pPr lvl="1"/>
            <a:r>
              <a:rPr lang="en-US" dirty="0" smtClean="0"/>
              <a:t>A.  Increasing blood glucose</a:t>
            </a:r>
          </a:p>
          <a:p>
            <a:pPr lvl="1"/>
            <a:r>
              <a:rPr lang="en-US" dirty="0" smtClean="0"/>
              <a:t>B.  Decreasing blood glucose</a:t>
            </a:r>
          </a:p>
          <a:p>
            <a:pPr lvl="1"/>
            <a:r>
              <a:rPr lang="en-US" dirty="0" smtClean="0"/>
              <a:t>C.  Increasing osmotic pressure </a:t>
            </a:r>
          </a:p>
          <a:p>
            <a:pPr lvl="1"/>
            <a:r>
              <a:rPr lang="en-US" dirty="0" smtClean="0"/>
              <a:t>D.  Increasing blood calcium</a:t>
            </a:r>
          </a:p>
          <a:p>
            <a:pPr lvl="1"/>
            <a:r>
              <a:rPr lang="en-US" dirty="0" smtClean="0"/>
              <a:t>E.  Decreasing blood calcium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cell types are </a:t>
            </a:r>
            <a:r>
              <a:rPr lang="en-US" dirty="0" err="1" smtClean="0"/>
              <a:t>agranulocytes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A.  Neutrophil</a:t>
            </a:r>
          </a:p>
          <a:p>
            <a:pPr lvl="1"/>
            <a:r>
              <a:rPr lang="en-US" dirty="0" smtClean="0"/>
              <a:t>B.  Erythrocyte</a:t>
            </a:r>
          </a:p>
          <a:p>
            <a:pPr lvl="1"/>
            <a:r>
              <a:rPr lang="en-US" dirty="0" smtClean="0"/>
              <a:t>C.  </a:t>
            </a:r>
            <a:r>
              <a:rPr lang="en-US" dirty="0" err="1" smtClean="0"/>
              <a:t>Megakaryocyte</a:t>
            </a:r>
            <a:endParaRPr lang="en-US" dirty="0" smtClean="0"/>
          </a:p>
          <a:p>
            <a:pPr lvl="1"/>
            <a:r>
              <a:rPr lang="en-US" dirty="0" smtClean="0"/>
              <a:t>D.  Monocyte</a:t>
            </a:r>
          </a:p>
          <a:p>
            <a:pPr lvl="1"/>
            <a:r>
              <a:rPr lang="en-US" dirty="0" smtClean="0"/>
              <a:t>E.  Myeloid Stem cell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which stage of RBC development does the nucleus get extruded?</a:t>
            </a:r>
          </a:p>
          <a:p>
            <a:pPr lvl="1"/>
            <a:r>
              <a:rPr lang="en-US" dirty="0" smtClean="0"/>
              <a:t>A.  </a:t>
            </a:r>
            <a:r>
              <a:rPr lang="en-US" dirty="0" err="1" smtClean="0"/>
              <a:t>Hemacytoblast</a:t>
            </a:r>
            <a:endParaRPr lang="en-US" dirty="0" smtClean="0"/>
          </a:p>
          <a:p>
            <a:pPr lvl="1"/>
            <a:r>
              <a:rPr lang="en-US" dirty="0" smtClean="0"/>
              <a:t>B.  </a:t>
            </a:r>
            <a:r>
              <a:rPr lang="en-US" dirty="0" err="1" smtClean="0"/>
              <a:t>Proeythroblast</a:t>
            </a:r>
            <a:endParaRPr lang="en-US" dirty="0" smtClean="0"/>
          </a:p>
          <a:p>
            <a:pPr lvl="1"/>
            <a:r>
              <a:rPr lang="en-US" dirty="0" smtClean="0"/>
              <a:t>C.  Erythroblast</a:t>
            </a:r>
          </a:p>
          <a:p>
            <a:pPr lvl="1"/>
            <a:r>
              <a:rPr lang="en-US" dirty="0" smtClean="0"/>
              <a:t>D.  </a:t>
            </a:r>
            <a:r>
              <a:rPr lang="en-US" dirty="0" err="1" smtClean="0"/>
              <a:t>Normoblast</a:t>
            </a:r>
            <a:endParaRPr lang="en-US" dirty="0" smtClean="0"/>
          </a:p>
          <a:p>
            <a:pPr lvl="1"/>
            <a:r>
              <a:rPr lang="en-US" dirty="0" smtClean="0"/>
              <a:t>E.  Reticulocyte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Make sure your ID and name are on the Opscan form</vt:lpstr>
      <vt:lpstr>Question One</vt:lpstr>
      <vt:lpstr>Question Two</vt:lpstr>
      <vt:lpstr>Question Three</vt:lpstr>
      <vt:lpstr>Question four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sure your ID and name are on the Opscan form</dc:title>
  <dc:creator>Wargo, Betsy</dc:creator>
  <cp:lastModifiedBy>Wargo, Betsy</cp:lastModifiedBy>
  <cp:revision>2</cp:revision>
  <dcterms:created xsi:type="dcterms:W3CDTF">2010-01-29T15:35:38Z</dcterms:created>
  <dcterms:modified xsi:type="dcterms:W3CDTF">2010-01-29T15:43:27Z</dcterms:modified>
</cp:coreProperties>
</file>