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BA13-A358-4F67-BBA1-4B6A96A38CF4}" type="datetimeFigureOut">
              <a:rPr lang="en-US" smtClean="0"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3E64-7FF9-4279-89B0-A8D54F145E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February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be sure that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both</a:t>
            </a:r>
            <a:r>
              <a:rPr lang="en-US" dirty="0" smtClean="0"/>
              <a:t> your name and your ID are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bubbled in </a:t>
            </a:r>
            <a:r>
              <a:rPr lang="en-US" dirty="0" smtClean="0"/>
              <a:t>on your form.  Forms with missing data will come back marked “absent”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option that has the capillaries ranked from most permeable to least permeable</a:t>
            </a:r>
          </a:p>
          <a:p>
            <a:pPr lvl="1"/>
            <a:r>
              <a:rPr lang="en-US" dirty="0" smtClean="0"/>
              <a:t>A.  Fenestrated, Discontinuous, Sinusoidal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B.  Discontinuous, Fenestrated, Continuous</a:t>
            </a:r>
          </a:p>
          <a:p>
            <a:pPr lvl="1"/>
            <a:r>
              <a:rPr lang="en-US" dirty="0" smtClean="0"/>
              <a:t>C.  Continuous, Fenestrated, Discontinuous</a:t>
            </a:r>
          </a:p>
          <a:p>
            <a:pPr lvl="1"/>
            <a:r>
              <a:rPr lang="en-US" dirty="0" smtClean="0"/>
              <a:t>D.  Sinusoidal, Fenestrated, Continuous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structure should be present in a fetal heart?</a:t>
            </a:r>
          </a:p>
          <a:p>
            <a:pPr lvl="1"/>
            <a:r>
              <a:rPr lang="en-US" dirty="0" smtClean="0"/>
              <a:t>A.  Foramen </a:t>
            </a:r>
            <a:r>
              <a:rPr lang="en-US" dirty="0" err="1" smtClean="0"/>
              <a:t>ovale</a:t>
            </a:r>
            <a:endParaRPr lang="en-US" dirty="0" smtClean="0"/>
          </a:p>
          <a:p>
            <a:pPr lvl="1"/>
            <a:r>
              <a:rPr lang="en-US" dirty="0" smtClean="0"/>
              <a:t>B.  Fossa </a:t>
            </a:r>
            <a:r>
              <a:rPr lang="en-US" dirty="0" err="1" smtClean="0"/>
              <a:t>Ovale</a:t>
            </a:r>
            <a:endParaRPr lang="en-US" dirty="0" smtClean="0"/>
          </a:p>
          <a:p>
            <a:pPr lvl="1"/>
            <a:r>
              <a:rPr lang="en-US" dirty="0" smtClean="0"/>
              <a:t>C.  </a:t>
            </a:r>
            <a:r>
              <a:rPr lang="en-US" dirty="0" err="1" smtClean="0"/>
              <a:t>Ligamentum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endParaRPr lang="en-US" dirty="0" smtClean="0"/>
          </a:p>
          <a:p>
            <a:pPr lvl="1"/>
            <a:r>
              <a:rPr lang="en-US" dirty="0" smtClean="0"/>
              <a:t>D.  Mitral </a:t>
            </a:r>
            <a:r>
              <a:rPr lang="en-US" dirty="0" err="1" smtClean="0"/>
              <a:t>prolapse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stethoscope placed at the second </a:t>
            </a:r>
            <a:r>
              <a:rPr lang="en-US" dirty="0" err="1" smtClean="0"/>
              <a:t>intercostal</a:t>
            </a:r>
            <a:r>
              <a:rPr lang="en-US" dirty="0" smtClean="0"/>
              <a:t> space and on the right side of the sternum will best hear which valve?</a:t>
            </a:r>
          </a:p>
          <a:p>
            <a:pPr lvl="1"/>
            <a:r>
              <a:rPr lang="en-US" dirty="0" smtClean="0"/>
              <a:t>A.  Mitral</a:t>
            </a:r>
          </a:p>
          <a:p>
            <a:pPr lvl="1"/>
            <a:r>
              <a:rPr lang="en-US" dirty="0" smtClean="0"/>
              <a:t>B.  Tricuspid</a:t>
            </a:r>
          </a:p>
          <a:p>
            <a:pPr lvl="1"/>
            <a:r>
              <a:rPr lang="en-US" dirty="0" smtClean="0"/>
              <a:t>C.  Aortic</a:t>
            </a:r>
          </a:p>
          <a:p>
            <a:pPr lvl="1"/>
            <a:r>
              <a:rPr lang="en-US" dirty="0" smtClean="0"/>
              <a:t>D.  Semilunar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factors will cause blood pressure to go up?</a:t>
            </a:r>
          </a:p>
          <a:p>
            <a:r>
              <a:rPr lang="en-US" dirty="0" smtClean="0"/>
              <a:t>A.  Decreased blood volume</a:t>
            </a:r>
          </a:p>
          <a:p>
            <a:r>
              <a:rPr lang="en-US" dirty="0" smtClean="0"/>
              <a:t>B.  </a:t>
            </a:r>
            <a:r>
              <a:rPr lang="en-US" dirty="0" err="1" smtClean="0"/>
              <a:t>Vasodilation</a:t>
            </a:r>
            <a:endParaRPr lang="en-US" dirty="0" smtClean="0"/>
          </a:p>
          <a:p>
            <a:r>
              <a:rPr lang="en-US" dirty="0" smtClean="0"/>
              <a:t>C.  </a:t>
            </a:r>
            <a:r>
              <a:rPr lang="en-US" dirty="0" err="1" smtClean="0"/>
              <a:t>Atrial</a:t>
            </a:r>
            <a:r>
              <a:rPr lang="en-US" dirty="0" smtClean="0"/>
              <a:t> </a:t>
            </a:r>
            <a:r>
              <a:rPr lang="en-US" dirty="0" err="1" smtClean="0"/>
              <a:t>Natriuretic</a:t>
            </a:r>
            <a:r>
              <a:rPr lang="en-US" dirty="0" smtClean="0"/>
              <a:t> Peptide</a:t>
            </a:r>
          </a:p>
          <a:p>
            <a:r>
              <a:rPr lang="en-US" dirty="0" smtClean="0"/>
              <a:t>D.  Decreased oxygen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option that has the capillaries ranked from most permeable to least permeable</a:t>
            </a:r>
          </a:p>
          <a:p>
            <a:pPr lvl="1"/>
            <a:r>
              <a:rPr lang="en-US" dirty="0" smtClean="0"/>
              <a:t>A.  Fenestrated, Discontinuous, Sinusoidal</a:t>
            </a:r>
          </a:p>
          <a:p>
            <a:pPr lvl="1"/>
            <a:r>
              <a:rPr lang="en-US" dirty="0" smtClean="0"/>
              <a:t>B.  Discontinuous, Fenestrated, Continuous</a:t>
            </a:r>
          </a:p>
          <a:p>
            <a:pPr lvl="1"/>
            <a:r>
              <a:rPr lang="en-US" dirty="0" smtClean="0"/>
              <a:t>C.  Continuous, Fenestrated, Discontinuous</a:t>
            </a:r>
          </a:p>
          <a:p>
            <a:pPr lvl="1"/>
            <a:r>
              <a:rPr lang="en-US" dirty="0" smtClean="0"/>
              <a:t>D.  Sinusoidal, Fenestrated, Continuous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for your name and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your papers to the end of your row and then forward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structure should be present in a fetal heart?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A.  Foramen </a:t>
            </a:r>
            <a:r>
              <a:rPr lang="en-US" dirty="0" err="1" smtClean="0">
                <a:solidFill>
                  <a:srgbClr val="FF0000"/>
                </a:solidFill>
              </a:rPr>
              <a:t>ovale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B.  Fossa </a:t>
            </a:r>
            <a:r>
              <a:rPr lang="en-US" dirty="0" err="1" smtClean="0"/>
              <a:t>Ovale</a:t>
            </a:r>
            <a:endParaRPr lang="en-US" dirty="0" smtClean="0"/>
          </a:p>
          <a:p>
            <a:pPr lvl="1"/>
            <a:r>
              <a:rPr lang="en-US" dirty="0" smtClean="0"/>
              <a:t>C.  </a:t>
            </a:r>
            <a:r>
              <a:rPr lang="en-US" dirty="0" err="1" smtClean="0"/>
              <a:t>Ligamentum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endParaRPr lang="en-US" dirty="0" smtClean="0"/>
          </a:p>
          <a:p>
            <a:pPr lvl="1"/>
            <a:r>
              <a:rPr lang="en-US" dirty="0" smtClean="0"/>
              <a:t>D.  Mitral </a:t>
            </a:r>
            <a:r>
              <a:rPr lang="en-US" dirty="0" err="1" smtClean="0"/>
              <a:t>prolapse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stethoscope placed at the second </a:t>
            </a:r>
            <a:r>
              <a:rPr lang="en-US" dirty="0" err="1" smtClean="0"/>
              <a:t>intercostal</a:t>
            </a:r>
            <a:r>
              <a:rPr lang="en-US" dirty="0" smtClean="0"/>
              <a:t> space and on the right side of the sternum will best hear which valve?</a:t>
            </a:r>
          </a:p>
          <a:p>
            <a:pPr lvl="1"/>
            <a:r>
              <a:rPr lang="en-US" dirty="0" smtClean="0"/>
              <a:t>A.  Mitral</a:t>
            </a:r>
          </a:p>
          <a:p>
            <a:pPr lvl="1"/>
            <a:r>
              <a:rPr lang="en-US" dirty="0" smtClean="0"/>
              <a:t>B.  Tricuspid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C.  Aortic</a:t>
            </a:r>
          </a:p>
          <a:p>
            <a:pPr lvl="1"/>
            <a:r>
              <a:rPr lang="en-US" dirty="0" smtClean="0"/>
              <a:t>D.  Semilunar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factors will cause blood pressure to go up?</a:t>
            </a:r>
          </a:p>
          <a:p>
            <a:r>
              <a:rPr lang="en-US" dirty="0" smtClean="0"/>
              <a:t>A.  Decreased blood volume</a:t>
            </a:r>
          </a:p>
          <a:p>
            <a:r>
              <a:rPr lang="en-US" dirty="0" smtClean="0"/>
              <a:t>B.  </a:t>
            </a:r>
            <a:r>
              <a:rPr lang="en-US" dirty="0" err="1" smtClean="0"/>
              <a:t>Vasodilation</a:t>
            </a:r>
            <a:endParaRPr lang="en-US" dirty="0" smtClean="0"/>
          </a:p>
          <a:p>
            <a:r>
              <a:rPr lang="en-US" dirty="0" smtClean="0"/>
              <a:t>C.  </a:t>
            </a:r>
            <a:r>
              <a:rPr lang="en-US" dirty="0" err="1" smtClean="0"/>
              <a:t>Atrial</a:t>
            </a:r>
            <a:r>
              <a:rPr lang="en-US" dirty="0" smtClean="0"/>
              <a:t> </a:t>
            </a:r>
            <a:r>
              <a:rPr lang="en-US" dirty="0" err="1" smtClean="0"/>
              <a:t>Natriuretic</a:t>
            </a:r>
            <a:r>
              <a:rPr lang="en-US" dirty="0" smtClean="0"/>
              <a:t> Peptide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D.  Decreased oxygen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328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Friday, February 12th </vt:lpstr>
      <vt:lpstr>Question One</vt:lpstr>
      <vt:lpstr>Question Two</vt:lpstr>
      <vt:lpstr>Question Three</vt:lpstr>
      <vt:lpstr>Question Four</vt:lpstr>
      <vt:lpstr>Check for your name and ID</vt:lpstr>
      <vt:lpstr>Question One</vt:lpstr>
      <vt:lpstr>Question Two</vt:lpstr>
      <vt:lpstr>Question Three</vt:lpstr>
      <vt:lpstr>Question Four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Wargo, Betsy</dc:creator>
  <cp:lastModifiedBy>Wargo, Betsy</cp:lastModifiedBy>
  <cp:revision>2</cp:revision>
  <dcterms:created xsi:type="dcterms:W3CDTF">2010-02-12T15:10:53Z</dcterms:created>
  <dcterms:modified xsi:type="dcterms:W3CDTF">2010-02-12T15:25:33Z</dcterms:modified>
</cp:coreProperties>
</file>