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5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266A7-DB9F-4712-BA55-C3FF8E277D08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EB10-321C-4373-A3EE-DB32DF505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February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be sure that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both</a:t>
            </a:r>
            <a:r>
              <a:rPr lang="en-US" dirty="0" smtClean="0"/>
              <a:t> your name and your ID are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bubbled in </a:t>
            </a:r>
            <a:r>
              <a:rPr lang="en-US" dirty="0" smtClean="0"/>
              <a:t>on your form.  Forms with missing data will come back marked “absent”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you expect to see a </a:t>
            </a:r>
            <a:r>
              <a:rPr lang="en-US" dirty="0" smtClean="0">
                <a:solidFill>
                  <a:srgbClr val="FF0000"/>
                </a:solidFill>
              </a:rPr>
              <a:t>depressed fracture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A.  Femur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B.  Skull</a:t>
            </a:r>
          </a:p>
          <a:p>
            <a:pPr lvl="1"/>
            <a:r>
              <a:rPr lang="en-US" dirty="0" smtClean="0"/>
              <a:t>C.  Vertebra</a:t>
            </a:r>
          </a:p>
          <a:p>
            <a:pPr lvl="1"/>
            <a:r>
              <a:rPr lang="en-US" dirty="0" smtClean="0"/>
              <a:t>D.  Clavicle</a:t>
            </a:r>
          </a:p>
          <a:p>
            <a:pPr lvl="1"/>
            <a:r>
              <a:rPr lang="en-US" dirty="0" smtClean="0"/>
              <a:t>E.  Psych ward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trochanter</a:t>
            </a:r>
            <a:r>
              <a:rPr lang="en-US" dirty="0" smtClean="0"/>
              <a:t> is </a:t>
            </a:r>
          </a:p>
          <a:p>
            <a:pPr lvl="1"/>
            <a:r>
              <a:rPr lang="en-US" dirty="0" smtClean="0"/>
              <a:t>A.  a hole</a:t>
            </a:r>
          </a:p>
          <a:p>
            <a:pPr lvl="1"/>
            <a:r>
              <a:rPr lang="en-US" dirty="0" smtClean="0"/>
              <a:t>B.  A depression</a:t>
            </a:r>
          </a:p>
          <a:p>
            <a:pPr lvl="1"/>
            <a:r>
              <a:rPr lang="en-US" dirty="0" smtClean="0"/>
              <a:t>C.  A shallow groove</a:t>
            </a:r>
          </a:p>
          <a:p>
            <a:pPr lvl="1"/>
            <a:r>
              <a:rPr lang="en-US" dirty="0" smtClean="0"/>
              <a:t>D.  A large, blunt, irregular surface</a:t>
            </a:r>
          </a:p>
          <a:p>
            <a:pPr lvl="1"/>
            <a:r>
              <a:rPr lang="en-US" dirty="0" smtClean="0"/>
              <a:t>E.  Raised area above a </a:t>
            </a:r>
            <a:r>
              <a:rPr lang="en-US" dirty="0" err="1" smtClean="0"/>
              <a:t>condyle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Long bones </a:t>
            </a:r>
            <a:r>
              <a:rPr lang="en-US" dirty="0" smtClean="0"/>
              <a:t>have </a:t>
            </a:r>
          </a:p>
          <a:p>
            <a:pPr lvl="1"/>
            <a:r>
              <a:rPr lang="en-US" dirty="0" smtClean="0"/>
              <a:t>A.  A proximal and distal epiphysis</a:t>
            </a:r>
          </a:p>
          <a:p>
            <a:pPr lvl="1"/>
            <a:r>
              <a:rPr lang="en-US" dirty="0" smtClean="0"/>
              <a:t>B.  Growth plates near the epiphyses</a:t>
            </a:r>
          </a:p>
          <a:p>
            <a:pPr lvl="1"/>
            <a:r>
              <a:rPr lang="en-US" dirty="0" smtClean="0"/>
              <a:t>C.  Yellow marrow in the </a:t>
            </a:r>
            <a:r>
              <a:rPr lang="en-US" dirty="0" err="1" smtClean="0"/>
              <a:t>medullary</a:t>
            </a:r>
            <a:r>
              <a:rPr lang="en-US" dirty="0" smtClean="0"/>
              <a:t> canal</a:t>
            </a:r>
          </a:p>
          <a:p>
            <a:pPr lvl="1"/>
            <a:r>
              <a:rPr lang="en-US" dirty="0" smtClean="0"/>
              <a:t>D.  Compact bone around the perimeter</a:t>
            </a:r>
          </a:p>
          <a:p>
            <a:pPr lvl="1"/>
            <a:r>
              <a:rPr lang="en-US" dirty="0" smtClean="0"/>
              <a:t>E.  All of the above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>
                <a:solidFill>
                  <a:srgbClr val="FF0000"/>
                </a:solidFill>
              </a:rPr>
              <a:t>Wolff’s law </a:t>
            </a:r>
            <a:r>
              <a:rPr lang="en-US" dirty="0" smtClean="0"/>
              <a:t>say?</a:t>
            </a:r>
          </a:p>
          <a:p>
            <a:pPr lvl="1"/>
            <a:r>
              <a:rPr lang="en-US" dirty="0" smtClean="0"/>
              <a:t>A. Irregular bones have red marrow only</a:t>
            </a:r>
          </a:p>
          <a:p>
            <a:pPr lvl="1"/>
            <a:r>
              <a:rPr lang="en-US" dirty="0" smtClean="0"/>
              <a:t>B.  The rate of production of blood cells matches the rate of oxygen consumption</a:t>
            </a:r>
          </a:p>
          <a:p>
            <a:pPr lvl="1"/>
            <a:r>
              <a:rPr lang="en-US" dirty="0" smtClean="0"/>
              <a:t>C.  Primary ossification centers are always in the </a:t>
            </a:r>
            <a:r>
              <a:rPr lang="en-US" dirty="0" err="1" smtClean="0"/>
              <a:t>diaphysis</a:t>
            </a:r>
            <a:endParaRPr lang="en-US" dirty="0" smtClean="0"/>
          </a:p>
          <a:p>
            <a:pPr lvl="1"/>
            <a:r>
              <a:rPr lang="en-US" dirty="0" smtClean="0"/>
              <a:t>D.  Bones deform based on the physical demands placed on them</a:t>
            </a:r>
          </a:p>
          <a:p>
            <a:pPr lvl="1"/>
            <a:r>
              <a:rPr lang="en-US" dirty="0" smtClean="0"/>
              <a:t>E.  Texting while driving is illegal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you expect to see a </a:t>
            </a:r>
            <a:r>
              <a:rPr lang="en-US" dirty="0" smtClean="0">
                <a:solidFill>
                  <a:srgbClr val="FF0000"/>
                </a:solidFill>
              </a:rPr>
              <a:t>depressed fracture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A.  Femur</a:t>
            </a:r>
          </a:p>
          <a:p>
            <a:pPr lvl="1"/>
            <a:r>
              <a:rPr lang="en-US" dirty="0" smtClean="0"/>
              <a:t>B.  Skull</a:t>
            </a:r>
          </a:p>
          <a:p>
            <a:pPr lvl="1"/>
            <a:r>
              <a:rPr lang="en-US" dirty="0" smtClean="0"/>
              <a:t>C.  Vertebra</a:t>
            </a:r>
          </a:p>
          <a:p>
            <a:pPr lvl="1"/>
            <a:r>
              <a:rPr lang="en-US" dirty="0" smtClean="0"/>
              <a:t>D.  Clavicle</a:t>
            </a:r>
          </a:p>
          <a:p>
            <a:pPr lvl="1"/>
            <a:r>
              <a:rPr lang="en-US" dirty="0" smtClean="0"/>
              <a:t>E.  Psych ward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for your name and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Pass </a:t>
            </a:r>
            <a:r>
              <a:rPr lang="en-US" dirty="0" smtClean="0"/>
              <a:t>your papers to the end of your row and then </a:t>
            </a:r>
            <a:r>
              <a:rPr lang="en-US" dirty="0" smtClean="0"/>
              <a:t>forward</a:t>
            </a:r>
          </a:p>
          <a:p>
            <a:endParaRPr lang="en-US" dirty="0"/>
          </a:p>
          <a:p>
            <a:r>
              <a:rPr lang="en-US" dirty="0" smtClean="0"/>
              <a:t>Take a moment to check your cell phones.  Make sure they are silenced and put away.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trochanter</a:t>
            </a:r>
            <a:r>
              <a:rPr lang="en-US" dirty="0" smtClean="0"/>
              <a:t> is </a:t>
            </a:r>
          </a:p>
          <a:p>
            <a:pPr lvl="1"/>
            <a:r>
              <a:rPr lang="en-US" dirty="0" smtClean="0"/>
              <a:t>A.  a hole</a:t>
            </a:r>
          </a:p>
          <a:p>
            <a:pPr lvl="1"/>
            <a:r>
              <a:rPr lang="en-US" dirty="0" smtClean="0"/>
              <a:t>B.  A depression</a:t>
            </a:r>
          </a:p>
          <a:p>
            <a:pPr lvl="1"/>
            <a:r>
              <a:rPr lang="en-US" dirty="0" smtClean="0"/>
              <a:t>C.  A shallow groove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D.  A large, blunt, irregular surface</a:t>
            </a:r>
          </a:p>
          <a:p>
            <a:pPr lvl="1"/>
            <a:r>
              <a:rPr lang="en-US" dirty="0" smtClean="0"/>
              <a:t>E.  Raised area above a </a:t>
            </a:r>
            <a:r>
              <a:rPr lang="en-US" dirty="0" err="1" smtClean="0"/>
              <a:t>condyle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Long bones </a:t>
            </a:r>
            <a:r>
              <a:rPr lang="en-US" dirty="0" smtClean="0"/>
              <a:t>have </a:t>
            </a:r>
          </a:p>
          <a:p>
            <a:pPr lvl="1"/>
            <a:r>
              <a:rPr lang="en-US" dirty="0" smtClean="0"/>
              <a:t>A.  A proximal and distal epiphysis</a:t>
            </a:r>
          </a:p>
          <a:p>
            <a:pPr lvl="1"/>
            <a:r>
              <a:rPr lang="en-US" dirty="0" smtClean="0"/>
              <a:t>B.  Growth plates near the epiphyses</a:t>
            </a:r>
          </a:p>
          <a:p>
            <a:pPr lvl="1"/>
            <a:r>
              <a:rPr lang="en-US" dirty="0" smtClean="0"/>
              <a:t>C.  Yellow marrow in the </a:t>
            </a:r>
            <a:r>
              <a:rPr lang="en-US" dirty="0" err="1" smtClean="0"/>
              <a:t>medullary</a:t>
            </a:r>
            <a:r>
              <a:rPr lang="en-US" dirty="0" smtClean="0"/>
              <a:t> canal</a:t>
            </a:r>
          </a:p>
          <a:p>
            <a:pPr lvl="1"/>
            <a:r>
              <a:rPr lang="en-US" dirty="0" smtClean="0"/>
              <a:t>D.  Compact bone around the perimeter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E.  All of the above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>
                <a:solidFill>
                  <a:srgbClr val="FF0000"/>
                </a:solidFill>
              </a:rPr>
              <a:t>Wolff’s law </a:t>
            </a:r>
            <a:r>
              <a:rPr lang="en-US" dirty="0" smtClean="0"/>
              <a:t>say?</a:t>
            </a:r>
          </a:p>
          <a:p>
            <a:pPr lvl="1"/>
            <a:r>
              <a:rPr lang="en-US" dirty="0" smtClean="0"/>
              <a:t>A. Irregular bones have red marrow only</a:t>
            </a:r>
          </a:p>
          <a:p>
            <a:pPr lvl="1"/>
            <a:r>
              <a:rPr lang="en-US" dirty="0" smtClean="0"/>
              <a:t>B.  The rate of production of blood cells matches the rate of oxygen consumption</a:t>
            </a:r>
          </a:p>
          <a:p>
            <a:pPr lvl="1"/>
            <a:r>
              <a:rPr lang="en-US" dirty="0" smtClean="0"/>
              <a:t>C.  Primary ossification centers are always in the </a:t>
            </a:r>
            <a:r>
              <a:rPr lang="en-US" dirty="0" err="1" smtClean="0"/>
              <a:t>diaphysis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D.  Bones deform based on the physical demands placed on them</a:t>
            </a:r>
          </a:p>
          <a:p>
            <a:pPr lvl="1"/>
            <a:r>
              <a:rPr lang="en-US" dirty="0" smtClean="0"/>
              <a:t>E.  Texting while driving is illegal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392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Friday, February 12th </vt:lpstr>
      <vt:lpstr>Question One</vt:lpstr>
      <vt:lpstr>Question Two</vt:lpstr>
      <vt:lpstr>Question Three</vt:lpstr>
      <vt:lpstr>Question Four</vt:lpstr>
      <vt:lpstr>Check for your name and ID</vt:lpstr>
      <vt:lpstr>Question One</vt:lpstr>
      <vt:lpstr>Question Two</vt:lpstr>
      <vt:lpstr>Question Three</vt:lpstr>
      <vt:lpstr>Question Four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February 12th </dc:title>
  <dc:creator>Wargo, Betsy</dc:creator>
  <cp:lastModifiedBy>Wargo, Betsy</cp:lastModifiedBy>
  <cp:revision>4</cp:revision>
  <dcterms:created xsi:type="dcterms:W3CDTF">2010-02-12T16:56:33Z</dcterms:created>
  <dcterms:modified xsi:type="dcterms:W3CDTF">2010-02-12T17:09:14Z</dcterms:modified>
</cp:coreProperties>
</file>