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2252-D7D7-4588-8F57-6999577A38D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B020-E080-47CA-B071-EDA7424E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2252-D7D7-4588-8F57-6999577A38D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B020-E080-47CA-B071-EDA7424E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2252-D7D7-4588-8F57-6999577A38D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B020-E080-47CA-B071-EDA7424E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2252-D7D7-4588-8F57-6999577A38D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B020-E080-47CA-B071-EDA7424E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2252-D7D7-4588-8F57-6999577A38D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B020-E080-47CA-B071-EDA7424E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2252-D7D7-4588-8F57-6999577A38D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B020-E080-47CA-B071-EDA7424E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2252-D7D7-4588-8F57-6999577A38D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B020-E080-47CA-B071-EDA7424E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2252-D7D7-4588-8F57-6999577A38D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B020-E080-47CA-B071-EDA7424E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2252-D7D7-4588-8F57-6999577A38D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B020-E080-47CA-B071-EDA7424E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2252-D7D7-4588-8F57-6999577A38D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B020-E080-47CA-B071-EDA7424E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2252-D7D7-4588-8F57-6999577A38D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B020-E080-47CA-B071-EDA7424E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F2252-D7D7-4588-8F57-6999577A38D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AB020-E080-47CA-B071-EDA7424E4A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Monday, February 22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fill out the name and ID portion of your </a:t>
            </a:r>
            <a:r>
              <a:rPr lang="en-US" dirty="0" err="1" smtClean="0"/>
              <a:t>Opscan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Please turn off/silence your cell phones and put them away.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lacteal?</a:t>
            </a:r>
          </a:p>
          <a:p>
            <a:pPr lvl="1"/>
            <a:r>
              <a:rPr lang="en-US" dirty="0" smtClean="0"/>
              <a:t>A.  Specialized cells in the skin that allow for defense from pathogens</a:t>
            </a:r>
          </a:p>
          <a:p>
            <a:pPr lvl="1"/>
            <a:r>
              <a:rPr lang="en-US" dirty="0" smtClean="0"/>
              <a:t>B.  The specialized structure in the spleen through which the RBCs travel to be filtered</a:t>
            </a:r>
          </a:p>
          <a:p>
            <a:pPr lvl="1"/>
            <a:r>
              <a:rPr lang="en-US" dirty="0" smtClean="0"/>
              <a:t>C.  The specialized lymph structure in the intestines that absorb fats</a:t>
            </a:r>
          </a:p>
          <a:p>
            <a:pPr lvl="1"/>
            <a:r>
              <a:rPr lang="en-US" dirty="0" smtClean="0"/>
              <a:t>D.  The partially encapsulated lymphatic structures found in the pharynx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lymphatic trunk drains lymph from the head and neck regions?</a:t>
            </a:r>
          </a:p>
          <a:p>
            <a:pPr lvl="1"/>
            <a:r>
              <a:rPr lang="en-US" dirty="0" smtClean="0"/>
              <a:t>A.  Cervical</a:t>
            </a:r>
          </a:p>
          <a:p>
            <a:pPr lvl="1"/>
            <a:r>
              <a:rPr lang="en-US" dirty="0" smtClean="0"/>
              <a:t>B.  Cephalic</a:t>
            </a:r>
          </a:p>
          <a:p>
            <a:pPr lvl="1"/>
            <a:r>
              <a:rPr lang="en-US" dirty="0" smtClean="0"/>
              <a:t>C.  Jugular</a:t>
            </a:r>
          </a:p>
          <a:p>
            <a:pPr lvl="1"/>
            <a:r>
              <a:rPr lang="en-US" dirty="0" smtClean="0"/>
              <a:t>D.  Vertebral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lymph nodes, germinal centers are locations of</a:t>
            </a:r>
          </a:p>
          <a:p>
            <a:pPr lvl="1"/>
            <a:r>
              <a:rPr lang="en-US" dirty="0" smtClean="0"/>
              <a:t>A.  Red Blood Cell production</a:t>
            </a:r>
          </a:p>
          <a:p>
            <a:pPr lvl="1"/>
            <a:r>
              <a:rPr lang="en-US" dirty="0" smtClean="0"/>
              <a:t>B.  T cell maturation</a:t>
            </a:r>
          </a:p>
          <a:p>
            <a:pPr lvl="1"/>
            <a:r>
              <a:rPr lang="en-US" dirty="0" smtClean="0"/>
              <a:t>C.  B cell proliferation</a:t>
            </a:r>
          </a:p>
          <a:p>
            <a:pPr lvl="1"/>
            <a:r>
              <a:rPr lang="en-US" dirty="0" smtClean="0"/>
              <a:t>D.  Macrophage destruction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lacteal?</a:t>
            </a:r>
          </a:p>
          <a:p>
            <a:pPr lvl="1"/>
            <a:r>
              <a:rPr lang="en-US" dirty="0" smtClean="0"/>
              <a:t>A.  Specialized cells in the skin that allow for defense from pathogens</a:t>
            </a:r>
          </a:p>
          <a:p>
            <a:pPr lvl="1"/>
            <a:r>
              <a:rPr lang="en-US" dirty="0" smtClean="0"/>
              <a:t>B.  The specialized structure in the spleen through which the RBCs travel to be filtered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C.  The specialized lymph structure in the intestines that absorb fats</a:t>
            </a:r>
          </a:p>
          <a:p>
            <a:pPr lvl="1"/>
            <a:r>
              <a:rPr lang="en-US" dirty="0" smtClean="0"/>
              <a:t>D.  The partially encapsulated lymphatic structures found in the pharynx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lymphatic trunk drains lymph from the head and neck regions?</a:t>
            </a:r>
          </a:p>
          <a:p>
            <a:pPr lvl="1"/>
            <a:r>
              <a:rPr lang="en-US" dirty="0" smtClean="0"/>
              <a:t>A.  Cervical</a:t>
            </a:r>
          </a:p>
          <a:p>
            <a:pPr lvl="1"/>
            <a:r>
              <a:rPr lang="en-US" dirty="0" smtClean="0"/>
              <a:t>B.  Cephalic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C.  Jugular</a:t>
            </a:r>
          </a:p>
          <a:p>
            <a:pPr lvl="1"/>
            <a:r>
              <a:rPr lang="en-US" dirty="0" smtClean="0"/>
              <a:t>D.  Vertebral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lymph nodes, germinal centers are locations of</a:t>
            </a:r>
          </a:p>
          <a:p>
            <a:pPr lvl="1"/>
            <a:r>
              <a:rPr lang="en-US" dirty="0" smtClean="0"/>
              <a:t>A.  Red Blood Cell production</a:t>
            </a:r>
          </a:p>
          <a:p>
            <a:pPr lvl="1"/>
            <a:r>
              <a:rPr lang="en-US" dirty="0" smtClean="0"/>
              <a:t>B.  T cell maturation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C.  B cell proliferation</a:t>
            </a:r>
          </a:p>
          <a:p>
            <a:pPr lvl="1"/>
            <a:r>
              <a:rPr lang="en-US" dirty="0" smtClean="0"/>
              <a:t>D.  Macrophage destruction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261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Monday, February 22nd </vt:lpstr>
      <vt:lpstr>Question One</vt:lpstr>
      <vt:lpstr>Question Two</vt:lpstr>
      <vt:lpstr>Question Three</vt:lpstr>
      <vt:lpstr>Question One</vt:lpstr>
      <vt:lpstr>Question Two</vt:lpstr>
      <vt:lpstr>Question Three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February 22nd </dc:title>
  <dc:creator>Wargo, Betsy</dc:creator>
  <cp:lastModifiedBy>Wargo, Betsy</cp:lastModifiedBy>
  <cp:revision>1</cp:revision>
  <dcterms:created xsi:type="dcterms:W3CDTF">2010-02-22T15:21:51Z</dcterms:created>
  <dcterms:modified xsi:type="dcterms:W3CDTF">2010-02-22T15:30:47Z</dcterms:modified>
</cp:coreProperties>
</file>