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2786-EE5A-468A-9FFE-7F9E5E239D0C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88A18-4350-4578-9BA7-A0AAAE6A25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serous membrane found pressed against the fibrous pericardium is </a:t>
            </a:r>
          </a:p>
          <a:p>
            <a:pPr lvl="1"/>
            <a:r>
              <a:rPr lang="en-US" dirty="0" smtClean="0"/>
              <a:t>A.  </a:t>
            </a:r>
            <a:r>
              <a:rPr lang="en-US" dirty="0" err="1" smtClean="0"/>
              <a:t>Epicardium</a:t>
            </a:r>
            <a:endParaRPr lang="en-US" dirty="0" smtClean="0"/>
          </a:p>
          <a:p>
            <a:pPr lvl="1"/>
            <a:r>
              <a:rPr lang="en-US" dirty="0" smtClean="0"/>
              <a:t>B.  Myocardium</a:t>
            </a:r>
          </a:p>
          <a:p>
            <a:pPr lvl="1"/>
            <a:r>
              <a:rPr lang="en-US" dirty="0" smtClean="0"/>
              <a:t>C.  Parietal pericardium</a:t>
            </a:r>
          </a:p>
          <a:p>
            <a:pPr lvl="1"/>
            <a:r>
              <a:rPr lang="en-US" dirty="0" smtClean="0"/>
              <a:t>D.  Visceral pericardium</a:t>
            </a:r>
          </a:p>
          <a:p>
            <a:pPr lvl="1"/>
            <a:r>
              <a:rPr lang="en-US" dirty="0" smtClean="0"/>
              <a:t>E.  Visceral peritoneum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you find the </a:t>
            </a:r>
            <a:r>
              <a:rPr lang="en-US" dirty="0" err="1" smtClean="0"/>
              <a:t>pectinate</a:t>
            </a:r>
            <a:r>
              <a:rPr lang="en-US" dirty="0" smtClean="0"/>
              <a:t> muscles?</a:t>
            </a:r>
          </a:p>
          <a:p>
            <a:pPr lvl="1"/>
            <a:r>
              <a:rPr lang="en-US" dirty="0" smtClean="0"/>
              <a:t>A.  In both auricles</a:t>
            </a:r>
          </a:p>
          <a:p>
            <a:pPr lvl="1"/>
            <a:r>
              <a:rPr lang="en-US" dirty="0" smtClean="0"/>
              <a:t>B.  In the left ventricle</a:t>
            </a:r>
          </a:p>
          <a:p>
            <a:pPr lvl="1"/>
            <a:r>
              <a:rPr lang="en-US" dirty="0" smtClean="0"/>
              <a:t>C.  Inferior to the AV node</a:t>
            </a:r>
          </a:p>
          <a:p>
            <a:pPr lvl="1"/>
            <a:r>
              <a:rPr lang="en-US" dirty="0" smtClean="0"/>
              <a:t>D.  In the left atrium</a:t>
            </a:r>
          </a:p>
          <a:p>
            <a:pPr lvl="1"/>
            <a:r>
              <a:rPr lang="en-US" dirty="0" smtClean="0"/>
              <a:t>E.  Attached to the chordae tendinae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Posterior Interventricular Artery is a branch of </a:t>
            </a:r>
          </a:p>
          <a:p>
            <a:pPr lvl="1"/>
            <a:r>
              <a:rPr lang="en-US" dirty="0" smtClean="0"/>
              <a:t>A.  Descending Aorta</a:t>
            </a:r>
          </a:p>
          <a:p>
            <a:pPr lvl="1"/>
            <a:r>
              <a:rPr lang="en-US" dirty="0" smtClean="0"/>
              <a:t>B.  Right Coronary Artery</a:t>
            </a:r>
          </a:p>
          <a:p>
            <a:pPr lvl="1"/>
            <a:r>
              <a:rPr lang="en-US" dirty="0" smtClean="0"/>
              <a:t>C.  Coronary Sinus</a:t>
            </a:r>
          </a:p>
          <a:p>
            <a:pPr lvl="1"/>
            <a:r>
              <a:rPr lang="en-US" dirty="0" smtClean="0"/>
              <a:t>D.  Left Coronary Artery</a:t>
            </a:r>
          </a:p>
          <a:p>
            <a:pPr lvl="1"/>
            <a:r>
              <a:rPr lang="en-US" dirty="0" smtClean="0"/>
              <a:t>E.  Pulmonary Artery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Bradycardia</a:t>
            </a:r>
            <a:endParaRPr lang="en-US" dirty="0" smtClean="0"/>
          </a:p>
          <a:p>
            <a:pPr lvl="1"/>
            <a:r>
              <a:rPr lang="en-US" dirty="0" smtClean="0"/>
              <a:t>A.  Is always part of a pathology</a:t>
            </a:r>
          </a:p>
          <a:p>
            <a:pPr lvl="1"/>
            <a:r>
              <a:rPr lang="en-US" dirty="0" smtClean="0"/>
              <a:t>B.  Is an increased heart-rate</a:t>
            </a:r>
          </a:p>
          <a:p>
            <a:pPr lvl="1"/>
            <a:r>
              <a:rPr lang="en-US" dirty="0" smtClean="0"/>
              <a:t>C.  Is due to elevated potassium </a:t>
            </a:r>
          </a:p>
          <a:p>
            <a:pPr lvl="1"/>
            <a:r>
              <a:rPr lang="en-US" dirty="0" smtClean="0"/>
              <a:t>D.  Is desirable if Cardiac Output is increased</a:t>
            </a:r>
          </a:p>
          <a:p>
            <a:pPr lvl="1"/>
            <a:r>
              <a:rPr lang="en-US" dirty="0" smtClean="0"/>
              <a:t>E.  Is </a:t>
            </a:r>
            <a:r>
              <a:rPr lang="en-US" smtClean="0"/>
              <a:t>decreased respirations</a:t>
            </a:r>
          </a:p>
          <a:p>
            <a:pPr lvl="1"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Question One</vt:lpstr>
      <vt:lpstr>Question Two</vt:lpstr>
      <vt:lpstr>Question Three</vt:lpstr>
      <vt:lpstr>Question Four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Wargo, Betsy</dc:creator>
  <cp:lastModifiedBy>Wargo, Betsy</cp:lastModifiedBy>
  <cp:revision>1</cp:revision>
  <dcterms:created xsi:type="dcterms:W3CDTF">2010-02-08T15:36:25Z</dcterms:created>
  <dcterms:modified xsi:type="dcterms:W3CDTF">2010-02-08T15:43:07Z</dcterms:modified>
</cp:coreProperties>
</file>